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Lbl>
              <c:idx val="3"/>
              <c:layout/>
              <c:showVal val="1"/>
            </c:dLbl>
            <c:delete val="1"/>
          </c:dLbls>
          <c:cat>
            <c:strRef>
              <c:f>Лист1!$A$2:$A$5</c:f>
              <c:strCache>
                <c:ptCount val="4"/>
                <c:pt idx="0">
                  <c:v>Очень нравится</c:v>
                </c:pt>
                <c:pt idx="1">
                  <c:v>Нравится</c:v>
                </c:pt>
                <c:pt idx="2">
                  <c:v>Не очень нравится</c:v>
                </c:pt>
                <c:pt idx="3">
                  <c:v>Не нравится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</c:v>
                </c:pt>
                <c:pt idx="1">
                  <c:v>5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Исследовательская работа на  тему: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</a:p>
          <a:p>
            <a:pPr algn="ctr">
              <a:buNone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Тайна имен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 классе 14 учеников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12 учеников сказали, что им нравится свои имена. (86 %)</a:t>
            </a:r>
          </a:p>
          <a:p>
            <a:r>
              <a:rPr lang="ru-RU" sz="4400" dirty="0" smtClean="0"/>
              <a:t>2 человека хотели бы поменять свое имя, потому что им не нравится свои имена.(14%)</a:t>
            </a:r>
            <a:endParaRPr lang="ru-RU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/>
              <a:t>Цели: </a:t>
            </a:r>
            <a:r>
              <a:rPr lang="ru-RU" dirty="0" smtClean="0"/>
              <a:t>1) изучить значение имён, </a:t>
            </a:r>
          </a:p>
          <a:p>
            <a:pPr lvl="0"/>
            <a:r>
              <a:rPr lang="ru-RU" dirty="0" smtClean="0"/>
              <a:t>проанализировать  изменение популярности имён,</a:t>
            </a:r>
          </a:p>
          <a:p>
            <a:pPr lvl="0"/>
            <a:r>
              <a:rPr lang="ru-RU" dirty="0" smtClean="0"/>
              <a:t>исследовать изменение моды на имена по прошествии 10 лет.       </a:t>
            </a:r>
          </a:p>
          <a:p>
            <a:r>
              <a:rPr lang="ru-RU" dirty="0" smtClean="0"/>
              <a:t>     Исходя из цели и гипотезы исследования, были поставлены следующие </a:t>
            </a:r>
            <a:r>
              <a:rPr lang="ru-RU" b="1" dirty="0" smtClean="0"/>
              <a:t>задачи: </a:t>
            </a:r>
          </a:p>
          <a:p>
            <a:pPr lvl="0"/>
            <a:r>
              <a:rPr lang="ru-RU" dirty="0" smtClean="0"/>
              <a:t>Изучение и анализ литературных источников.</a:t>
            </a:r>
          </a:p>
          <a:p>
            <a:pPr lvl="0"/>
            <a:r>
              <a:rPr lang="ru-RU" dirty="0" smtClean="0"/>
              <a:t>Собрать информацию об именах моих одноклассников.</a:t>
            </a:r>
          </a:p>
          <a:p>
            <a:pPr lvl="0"/>
            <a:r>
              <a:rPr lang="ru-RU" dirty="0" smtClean="0"/>
              <a:t>Исследовать значение имен моих одноклассников.</a:t>
            </a:r>
          </a:p>
          <a:p>
            <a:pPr lvl="0"/>
            <a:r>
              <a:rPr lang="ru-RU" dirty="0" smtClean="0"/>
              <a:t>Выявить повторяющиеся имена и редкие.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Согласно словарю В.И. Даля, имя – это  «название, наименование, слово, которым зовут, означают личность». 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Имена одноклассников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571472" y="1357298"/>
          <a:ext cx="8229600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Айнур-тюркское</a:t>
                      </a:r>
                      <a:r>
                        <a:rPr lang="ru-RU" sz="2400" baseline="0" dirty="0" smtClean="0"/>
                        <a:t> имя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Алсу-татарское имя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Айтуган-тюркское имя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Снежана-болгарское</a:t>
                      </a:r>
                      <a:r>
                        <a:rPr lang="ru-RU" sz="2400" baseline="0" dirty="0" smtClean="0"/>
                        <a:t> имя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Айгиз-башкирское имя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Гульгина-персидское</a:t>
                      </a:r>
                      <a:r>
                        <a:rPr lang="ru-RU" sz="2400" baseline="0" dirty="0" smtClean="0"/>
                        <a:t> имя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Ильдан-тюркское-татарское-персидское имя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Дилара-персидское имя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Ильназ-татарское (тюркско-персидское) имя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Эльвина-испанское, русское, татарское имя 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Ринат-латинское имя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Элина-древнегреческое имя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Алис-немецкое, еврейское, английское имя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Раушан-персидское</a:t>
                      </a:r>
                      <a:r>
                        <a:rPr lang="ru-RU" sz="2400" baseline="0" dirty="0" smtClean="0"/>
                        <a:t> имя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Значение букв в имени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Алсу, Айнур, Айгиз, Айтуган, Алис (А)-сила, власть.</a:t>
            </a:r>
          </a:p>
          <a:p>
            <a:r>
              <a:rPr lang="ru-RU" dirty="0" smtClean="0"/>
              <a:t>Гульгина(Г)-таинственность, внимание к деталям, добросовестность.</a:t>
            </a:r>
          </a:p>
          <a:p>
            <a:r>
              <a:rPr lang="ru-RU" dirty="0" smtClean="0"/>
              <a:t>Элина, Эльвина(Э)- пронырливость, хорошее владение речью, любопытство, иногда чрезмерное.</a:t>
            </a:r>
          </a:p>
          <a:p>
            <a:r>
              <a:rPr lang="ru-RU" dirty="0" smtClean="0"/>
              <a:t>Ильдан, Ильназ (И)-тонкая духовность, впечатлительность, миролюбие. 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Значение букв в имени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Ринат, Раушан  (Р)-самоуверенность, постоянное напряжение. </a:t>
            </a:r>
          </a:p>
          <a:p>
            <a:r>
              <a:rPr lang="ru-RU" dirty="0" smtClean="0"/>
              <a:t>Снежана (С)-здравый смысл, угнетенность, властность, капризность.</a:t>
            </a:r>
          </a:p>
          <a:p>
            <a:r>
              <a:rPr lang="ru-RU" dirty="0" smtClean="0"/>
              <a:t>Дилара (Д)-общительность, приветливость, капризность.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Почему вас  так назвали?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Нравилось имя родственникам-12 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 честь своей любимой девушки-1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 честь тёти-1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Имена, данные при рождении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означают ваши имена?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642910" y="2000239"/>
          <a:ext cx="7758138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652"/>
                <a:gridCol w="3900486"/>
              </a:tblGrid>
              <a:tr h="1197850">
                <a:tc>
                  <a:txBody>
                    <a:bodyPr/>
                    <a:lstStyle/>
                    <a:p>
                      <a:endParaRPr lang="ru-RU" sz="3600" dirty="0" smtClean="0"/>
                    </a:p>
                    <a:p>
                      <a:endParaRPr lang="ru-RU" sz="3600" dirty="0" smtClean="0"/>
                    </a:p>
                    <a:p>
                      <a:r>
                        <a:rPr lang="ru-RU" sz="3600" dirty="0" smtClean="0"/>
                        <a:t>Знают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3600" dirty="0" smtClean="0"/>
                    </a:p>
                    <a:p>
                      <a:endParaRPr lang="ru-RU" sz="3600" dirty="0" smtClean="0"/>
                    </a:p>
                    <a:p>
                      <a:r>
                        <a:rPr lang="ru-RU" sz="3600" dirty="0" smtClean="0"/>
                        <a:t>8</a:t>
                      </a:r>
                      <a:r>
                        <a:rPr lang="ru-RU" sz="3600" baseline="0" dirty="0" smtClean="0"/>
                        <a:t> </a:t>
                      </a:r>
                      <a:r>
                        <a:rPr lang="ru-RU" sz="3600" dirty="0" smtClean="0"/>
                        <a:t>человек (57</a:t>
                      </a:r>
                      <a:r>
                        <a:rPr lang="ru-RU" sz="3600" baseline="0" dirty="0" smtClean="0"/>
                        <a:t> </a:t>
                      </a:r>
                      <a:r>
                        <a:rPr lang="ru-RU" sz="3600" dirty="0" smtClean="0"/>
                        <a:t>%)</a:t>
                      </a:r>
                    </a:p>
                    <a:p>
                      <a:endParaRPr lang="ru-RU" sz="3600" dirty="0" smtClean="0"/>
                    </a:p>
                    <a:p>
                      <a:endParaRPr lang="ru-RU" sz="3600" dirty="0" smtClean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82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dirty="0" smtClean="0"/>
                        <a:t>Не</a:t>
                      </a:r>
                      <a:r>
                        <a:rPr lang="ru-RU" sz="3600" baseline="0" dirty="0" smtClean="0"/>
                        <a:t> знают </a:t>
                      </a:r>
                      <a:endParaRPr lang="ru-RU" sz="3600" dirty="0" smtClean="0"/>
                    </a:p>
                    <a:p>
                      <a:endParaRPr lang="ru-RU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dirty="0" smtClean="0"/>
                        <a:t>6 человек (43%)</a:t>
                      </a:r>
                    </a:p>
                    <a:p>
                      <a:endParaRPr lang="ru-RU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C0C0C0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270</Words>
  <PresentationFormat>Экран (4:3)</PresentationFormat>
  <Paragraphs>57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Исследовательская работа на  тему:</vt:lpstr>
      <vt:lpstr>Слайд 2</vt:lpstr>
      <vt:lpstr>Слайд 3</vt:lpstr>
      <vt:lpstr>Имена одноклассников</vt:lpstr>
      <vt:lpstr>Значение букв в имени</vt:lpstr>
      <vt:lpstr>Значение букв в имени</vt:lpstr>
      <vt:lpstr>Почему вас  так назвали?</vt:lpstr>
      <vt:lpstr>Имена, данные при рождении</vt:lpstr>
      <vt:lpstr>Что означают ваши имена?</vt:lpstr>
      <vt:lpstr>В классе 14 учеников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Исследовательская работа на  тему:</dc:title>
  <dc:creator>9С</dc:creator>
  <cp:lastModifiedBy>9С</cp:lastModifiedBy>
  <cp:revision>12</cp:revision>
  <dcterms:created xsi:type="dcterms:W3CDTF">2013-12-15T18:13:54Z</dcterms:created>
  <dcterms:modified xsi:type="dcterms:W3CDTF">2013-12-20T10:32:02Z</dcterms:modified>
</cp:coreProperties>
</file>