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A9D359-314E-4E2F-8C6F-E175F1AB6424}" type="doc">
      <dgm:prSet loTypeId="urn:microsoft.com/office/officeart/2005/8/layout/venn1" loCatId="relationship" qsTypeId="urn:microsoft.com/office/officeart/2005/8/quickstyle/simple1" qsCatId="simple" csTypeId="urn:microsoft.com/office/officeart/2005/8/colors/accent2_2" csCatId="accent2" phldr="1"/>
      <dgm:spPr/>
    </dgm:pt>
    <dgm:pt modelId="{D9FA7106-1558-4DE5-9A62-0814101E830F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32 (школьный возраст)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3081505B-6FB2-4986-9E6A-237AF693FC80}" type="parTrans" cxnId="{EB6F41F1-A0A5-45E9-B34A-F1C45F966031}">
      <dgm:prSet/>
      <dgm:spPr/>
      <dgm:t>
        <a:bodyPr/>
        <a:lstStyle/>
        <a:p>
          <a:endParaRPr lang="ru-RU"/>
        </a:p>
      </dgm:t>
    </dgm:pt>
    <dgm:pt modelId="{F7489AB9-A676-4285-AF08-6AED2FD7E71F}" type="sibTrans" cxnId="{EB6F41F1-A0A5-45E9-B34A-F1C45F966031}">
      <dgm:prSet/>
      <dgm:spPr/>
      <dgm:t>
        <a:bodyPr/>
        <a:lstStyle/>
        <a:p>
          <a:endParaRPr lang="ru-RU"/>
        </a:p>
      </dgm:t>
    </dgm:pt>
    <dgm:pt modelId="{F3FADA11-E202-4D56-BDEC-060CD6BEC591}">
      <dgm:prSet phldrT="[Текст]" custT="1"/>
      <dgm:spPr/>
      <dgm:t>
        <a:bodyPr/>
        <a:lstStyle/>
        <a:p>
          <a:pPr algn="l"/>
          <a:r>
            <a:rPr lang="ru-RU" sz="2800" baseline="0" dirty="0" smtClean="0">
              <a:latin typeface="Times New Roman" pitchFamily="18" charset="0"/>
              <a:cs typeface="Times New Roman" pitchFamily="18" charset="0"/>
            </a:rPr>
            <a:t>8 (не смогли ответить)</a:t>
          </a:r>
          <a:endParaRPr lang="ru-RU" sz="2800" baseline="0" dirty="0">
            <a:latin typeface="Times New Roman" pitchFamily="18" charset="0"/>
            <a:cs typeface="Times New Roman" pitchFamily="18" charset="0"/>
          </a:endParaRPr>
        </a:p>
      </dgm:t>
    </dgm:pt>
    <dgm:pt modelId="{402971E3-04B2-4AF0-89C6-1E6787F2F63C}" type="parTrans" cxnId="{8F726889-BE69-4C6E-8045-F69D1BE1BB84}">
      <dgm:prSet/>
      <dgm:spPr/>
      <dgm:t>
        <a:bodyPr/>
        <a:lstStyle/>
        <a:p>
          <a:endParaRPr lang="ru-RU"/>
        </a:p>
      </dgm:t>
    </dgm:pt>
    <dgm:pt modelId="{85CB0B43-9C86-47A8-BE0A-75CFD4FB8C29}" type="sibTrans" cxnId="{8F726889-BE69-4C6E-8045-F69D1BE1BB84}">
      <dgm:prSet/>
      <dgm:spPr/>
      <dgm:t>
        <a:bodyPr/>
        <a:lstStyle/>
        <a:p>
          <a:endParaRPr lang="ru-RU"/>
        </a:p>
      </dgm:t>
    </dgm:pt>
    <dgm:pt modelId="{83537EFC-BF4C-456A-B11C-54E3BBA30E07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12 (до школы)</a:t>
          </a:r>
          <a:endParaRPr lang="ru-RU" sz="3600" dirty="0">
            <a:latin typeface="Times New Roman" pitchFamily="18" charset="0"/>
            <a:cs typeface="Times New Roman" pitchFamily="18" charset="0"/>
          </a:endParaRPr>
        </a:p>
      </dgm:t>
    </dgm:pt>
    <dgm:pt modelId="{CC563675-E84E-4889-9A44-62503D12E50F}" type="parTrans" cxnId="{6B6BB81C-7DDC-4508-A4F6-E7F8FF89D76D}">
      <dgm:prSet/>
      <dgm:spPr/>
      <dgm:t>
        <a:bodyPr/>
        <a:lstStyle/>
        <a:p>
          <a:endParaRPr lang="ru-RU"/>
        </a:p>
      </dgm:t>
    </dgm:pt>
    <dgm:pt modelId="{BC2D565D-FBF7-4453-88DD-12F293F379BA}" type="sibTrans" cxnId="{6B6BB81C-7DDC-4508-A4F6-E7F8FF89D76D}">
      <dgm:prSet/>
      <dgm:spPr/>
      <dgm:t>
        <a:bodyPr/>
        <a:lstStyle/>
        <a:p>
          <a:endParaRPr lang="ru-RU"/>
        </a:p>
      </dgm:t>
    </dgm:pt>
    <dgm:pt modelId="{BA70B326-0FDC-402D-B0C5-61103BBEA027}" type="pres">
      <dgm:prSet presAssocID="{C2A9D359-314E-4E2F-8C6F-E175F1AB6424}" presName="compositeShape" presStyleCnt="0">
        <dgm:presLayoutVars>
          <dgm:chMax val="7"/>
          <dgm:dir/>
          <dgm:resizeHandles val="exact"/>
        </dgm:presLayoutVars>
      </dgm:prSet>
      <dgm:spPr/>
    </dgm:pt>
    <dgm:pt modelId="{C2686007-E213-4C25-9DF6-2C3C413ADD54}" type="pres">
      <dgm:prSet presAssocID="{D9FA7106-1558-4DE5-9A62-0814101E830F}" presName="circ1" presStyleLbl="vennNode1" presStyleIdx="0" presStyleCnt="3"/>
      <dgm:spPr/>
      <dgm:t>
        <a:bodyPr/>
        <a:lstStyle/>
        <a:p>
          <a:endParaRPr lang="ru-RU"/>
        </a:p>
      </dgm:t>
    </dgm:pt>
    <dgm:pt modelId="{D3781EFC-9A04-4A7D-A42D-5AAD4ECE3B3C}" type="pres">
      <dgm:prSet presAssocID="{D9FA7106-1558-4DE5-9A62-0814101E830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9A29F7-C8DB-4337-B792-6B053138A28A}" type="pres">
      <dgm:prSet presAssocID="{F3FADA11-E202-4D56-BDEC-060CD6BEC591}" presName="circ2" presStyleLbl="vennNode1" presStyleIdx="1" presStyleCnt="3" custLinFactNeighborX="48879" custLinFactNeighborY="-484"/>
      <dgm:spPr/>
      <dgm:t>
        <a:bodyPr/>
        <a:lstStyle/>
        <a:p>
          <a:endParaRPr lang="ru-RU"/>
        </a:p>
      </dgm:t>
    </dgm:pt>
    <dgm:pt modelId="{ACD525D8-2A48-43CC-AB15-9289E43417E0}" type="pres">
      <dgm:prSet presAssocID="{F3FADA11-E202-4D56-BDEC-060CD6BEC59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D1611-DD13-43D8-B69E-0F7F98C45755}" type="pres">
      <dgm:prSet presAssocID="{83537EFC-BF4C-456A-B11C-54E3BBA30E07}" presName="circ3" presStyleLbl="vennNode1" presStyleIdx="2" presStyleCnt="3" custScaleX="101458" custLinFactNeighborX="-52144" custLinFactNeighborY="2234"/>
      <dgm:spPr/>
      <dgm:t>
        <a:bodyPr/>
        <a:lstStyle/>
        <a:p>
          <a:endParaRPr lang="ru-RU"/>
        </a:p>
      </dgm:t>
    </dgm:pt>
    <dgm:pt modelId="{16D09774-DBFB-4F7F-A5CA-F0A08F8C224D}" type="pres">
      <dgm:prSet presAssocID="{83537EFC-BF4C-456A-B11C-54E3BBA30E0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726889-BE69-4C6E-8045-F69D1BE1BB84}" srcId="{C2A9D359-314E-4E2F-8C6F-E175F1AB6424}" destId="{F3FADA11-E202-4D56-BDEC-060CD6BEC591}" srcOrd="1" destOrd="0" parTransId="{402971E3-04B2-4AF0-89C6-1E6787F2F63C}" sibTransId="{85CB0B43-9C86-47A8-BE0A-75CFD4FB8C29}"/>
    <dgm:cxn modelId="{EB6F41F1-A0A5-45E9-B34A-F1C45F966031}" srcId="{C2A9D359-314E-4E2F-8C6F-E175F1AB6424}" destId="{D9FA7106-1558-4DE5-9A62-0814101E830F}" srcOrd="0" destOrd="0" parTransId="{3081505B-6FB2-4986-9E6A-237AF693FC80}" sibTransId="{F7489AB9-A676-4285-AF08-6AED2FD7E71F}"/>
    <dgm:cxn modelId="{3BB8DCF2-3676-4792-987D-C608BAE528FB}" type="presOf" srcId="{F3FADA11-E202-4D56-BDEC-060CD6BEC591}" destId="{ACD525D8-2A48-43CC-AB15-9289E43417E0}" srcOrd="1" destOrd="0" presId="urn:microsoft.com/office/officeart/2005/8/layout/venn1"/>
    <dgm:cxn modelId="{E025A9EA-4C0C-4AC3-AC7A-4C9D3D699771}" type="presOf" srcId="{D9FA7106-1558-4DE5-9A62-0814101E830F}" destId="{D3781EFC-9A04-4A7D-A42D-5AAD4ECE3B3C}" srcOrd="1" destOrd="0" presId="urn:microsoft.com/office/officeart/2005/8/layout/venn1"/>
    <dgm:cxn modelId="{6B6BB81C-7DDC-4508-A4F6-E7F8FF89D76D}" srcId="{C2A9D359-314E-4E2F-8C6F-E175F1AB6424}" destId="{83537EFC-BF4C-456A-B11C-54E3BBA30E07}" srcOrd="2" destOrd="0" parTransId="{CC563675-E84E-4889-9A44-62503D12E50F}" sibTransId="{BC2D565D-FBF7-4453-88DD-12F293F379BA}"/>
    <dgm:cxn modelId="{F3BD7B21-32EE-49D2-B19B-6AA25F8B2D75}" type="presOf" srcId="{C2A9D359-314E-4E2F-8C6F-E175F1AB6424}" destId="{BA70B326-0FDC-402D-B0C5-61103BBEA027}" srcOrd="0" destOrd="0" presId="urn:microsoft.com/office/officeart/2005/8/layout/venn1"/>
    <dgm:cxn modelId="{D2C9647F-3FAF-478F-ABB6-5A476CC78F9C}" type="presOf" srcId="{D9FA7106-1558-4DE5-9A62-0814101E830F}" destId="{C2686007-E213-4C25-9DF6-2C3C413ADD54}" srcOrd="0" destOrd="0" presId="urn:microsoft.com/office/officeart/2005/8/layout/venn1"/>
    <dgm:cxn modelId="{7A967807-FCF3-40A1-8B44-C93B1A937C64}" type="presOf" srcId="{F3FADA11-E202-4D56-BDEC-060CD6BEC591}" destId="{F59A29F7-C8DB-4337-B792-6B053138A28A}" srcOrd="0" destOrd="0" presId="urn:microsoft.com/office/officeart/2005/8/layout/venn1"/>
    <dgm:cxn modelId="{DCD447F1-B8DA-4DAB-8245-1F879FA9FD50}" type="presOf" srcId="{83537EFC-BF4C-456A-B11C-54E3BBA30E07}" destId="{16D09774-DBFB-4F7F-A5CA-F0A08F8C224D}" srcOrd="1" destOrd="0" presId="urn:microsoft.com/office/officeart/2005/8/layout/venn1"/>
    <dgm:cxn modelId="{5E68B05B-3483-476A-8255-7B36BE479AD8}" type="presOf" srcId="{83537EFC-BF4C-456A-B11C-54E3BBA30E07}" destId="{141D1611-DD13-43D8-B69E-0F7F98C45755}" srcOrd="0" destOrd="0" presId="urn:microsoft.com/office/officeart/2005/8/layout/venn1"/>
    <dgm:cxn modelId="{6E63D4E9-06D6-4AEB-B128-F76AD1B1721B}" type="presParOf" srcId="{BA70B326-0FDC-402D-B0C5-61103BBEA027}" destId="{C2686007-E213-4C25-9DF6-2C3C413ADD54}" srcOrd="0" destOrd="0" presId="urn:microsoft.com/office/officeart/2005/8/layout/venn1"/>
    <dgm:cxn modelId="{C70A9E54-3DC6-4A6D-96A5-565CE6C97FF5}" type="presParOf" srcId="{BA70B326-0FDC-402D-B0C5-61103BBEA027}" destId="{D3781EFC-9A04-4A7D-A42D-5AAD4ECE3B3C}" srcOrd="1" destOrd="0" presId="urn:microsoft.com/office/officeart/2005/8/layout/venn1"/>
    <dgm:cxn modelId="{F840C103-BF1C-4CAE-9E41-4E98A7252B5A}" type="presParOf" srcId="{BA70B326-0FDC-402D-B0C5-61103BBEA027}" destId="{F59A29F7-C8DB-4337-B792-6B053138A28A}" srcOrd="2" destOrd="0" presId="urn:microsoft.com/office/officeart/2005/8/layout/venn1"/>
    <dgm:cxn modelId="{AA130189-90DB-4B5C-9FAE-4E6F4CDB317A}" type="presParOf" srcId="{BA70B326-0FDC-402D-B0C5-61103BBEA027}" destId="{ACD525D8-2A48-43CC-AB15-9289E43417E0}" srcOrd="3" destOrd="0" presId="urn:microsoft.com/office/officeart/2005/8/layout/venn1"/>
    <dgm:cxn modelId="{7BA63D26-D415-45EF-B543-CBC4DB484782}" type="presParOf" srcId="{BA70B326-0FDC-402D-B0C5-61103BBEA027}" destId="{141D1611-DD13-43D8-B69E-0F7F98C45755}" srcOrd="4" destOrd="0" presId="urn:microsoft.com/office/officeart/2005/8/layout/venn1"/>
    <dgm:cxn modelId="{4A0A44CA-5B6C-4963-9FB0-2B60981D1024}" type="presParOf" srcId="{BA70B326-0FDC-402D-B0C5-61103BBEA027}" destId="{16D09774-DBFB-4F7F-A5CA-F0A08F8C224D}" srcOrd="5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EACB5-4038-4372-AB2D-6A7D7A00014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8BB0A3-23D4-4569-A404-15D2118C5FF0}">
      <dgm:prSet phldrT="[Текст]" custT="1"/>
      <dgm:spPr/>
      <dgm:t>
        <a:bodyPr/>
        <a:lstStyle/>
        <a:p>
          <a:r>
            <a:rPr lang="ru-RU" sz="2800" dirty="0" smtClean="0"/>
            <a:t>С фамилией (8)</a:t>
          </a:r>
          <a:endParaRPr lang="ru-RU" sz="2800" dirty="0"/>
        </a:p>
      </dgm:t>
    </dgm:pt>
    <dgm:pt modelId="{0CBC9182-728D-4558-AC6C-517F0130A8B4}" type="parTrans" cxnId="{96963582-4C12-447C-806E-E420C9158101}">
      <dgm:prSet/>
      <dgm:spPr/>
      <dgm:t>
        <a:bodyPr/>
        <a:lstStyle/>
        <a:p>
          <a:endParaRPr lang="ru-RU"/>
        </a:p>
      </dgm:t>
    </dgm:pt>
    <dgm:pt modelId="{B72463C4-616A-403A-948C-B5E1FD9F0767}" type="sibTrans" cxnId="{96963582-4C12-447C-806E-E420C9158101}">
      <dgm:prSet/>
      <dgm:spPr/>
      <dgm:t>
        <a:bodyPr/>
        <a:lstStyle/>
        <a:p>
          <a:endParaRPr lang="ru-RU"/>
        </a:p>
      </dgm:t>
    </dgm:pt>
    <dgm:pt modelId="{E186F9B6-51F1-4607-BE2D-8D7A51869A91}">
      <dgm:prSet phldrT="[Текст]" custT="1"/>
      <dgm:spPr/>
      <dgm:t>
        <a:bodyPr/>
        <a:lstStyle/>
        <a:p>
          <a:r>
            <a:rPr lang="ru-RU" sz="2400" dirty="0" smtClean="0"/>
            <a:t>С предками </a:t>
          </a:r>
        </a:p>
        <a:p>
          <a:r>
            <a:rPr lang="ru-RU" sz="2400" dirty="0" smtClean="0"/>
            <a:t>(5)</a:t>
          </a:r>
          <a:endParaRPr lang="ru-RU" sz="2400" dirty="0"/>
        </a:p>
      </dgm:t>
    </dgm:pt>
    <dgm:pt modelId="{DF54240A-4AA8-444C-8162-283AEF9FAB04}" type="parTrans" cxnId="{9E9B2DC7-3CE7-4D41-AC5C-C6B424A89713}">
      <dgm:prSet/>
      <dgm:spPr/>
      <dgm:t>
        <a:bodyPr/>
        <a:lstStyle/>
        <a:p>
          <a:endParaRPr lang="ru-RU"/>
        </a:p>
      </dgm:t>
    </dgm:pt>
    <dgm:pt modelId="{47CDE716-DB89-40A4-A3BF-AE901168257E}" type="sibTrans" cxnId="{9E9B2DC7-3CE7-4D41-AC5C-C6B424A89713}">
      <dgm:prSet/>
      <dgm:spPr/>
      <dgm:t>
        <a:bodyPr/>
        <a:lstStyle/>
        <a:p>
          <a:endParaRPr lang="ru-RU"/>
        </a:p>
      </dgm:t>
    </dgm:pt>
    <dgm:pt modelId="{401A0D8D-A58D-4C87-8C9A-A0446F7273B6}">
      <dgm:prSet phldrT="[Текст]" custT="1"/>
      <dgm:spPr/>
      <dgm:t>
        <a:bodyPr/>
        <a:lstStyle/>
        <a:p>
          <a:r>
            <a:rPr lang="ru-RU" sz="2800" dirty="0" smtClean="0"/>
            <a:t>Не знаю (9)</a:t>
          </a:r>
          <a:endParaRPr lang="ru-RU" sz="2800" dirty="0"/>
        </a:p>
      </dgm:t>
    </dgm:pt>
    <dgm:pt modelId="{A2A673B4-A867-4871-A3E4-315EE4B99217}" type="parTrans" cxnId="{93A211CB-09C2-4D7B-AB31-D126846485D6}">
      <dgm:prSet/>
      <dgm:spPr/>
      <dgm:t>
        <a:bodyPr/>
        <a:lstStyle/>
        <a:p>
          <a:endParaRPr lang="ru-RU"/>
        </a:p>
      </dgm:t>
    </dgm:pt>
    <dgm:pt modelId="{22B73922-665D-4933-B6A6-D51FC1843178}" type="sibTrans" cxnId="{93A211CB-09C2-4D7B-AB31-D126846485D6}">
      <dgm:prSet/>
      <dgm:spPr/>
      <dgm:t>
        <a:bodyPr/>
        <a:lstStyle/>
        <a:p>
          <a:endParaRPr lang="ru-RU"/>
        </a:p>
      </dgm:t>
    </dgm:pt>
    <dgm:pt modelId="{85A441E0-69BB-453B-B7A4-61BCB357448C}">
      <dgm:prSet phldrT="[Текст]" custT="1"/>
      <dgm:spPr/>
      <dgm:t>
        <a:bodyPr/>
        <a:lstStyle/>
        <a:p>
          <a:endParaRPr lang="ru-RU" sz="2800" dirty="0" smtClean="0"/>
        </a:p>
        <a:p>
          <a:r>
            <a:rPr lang="ru-RU" sz="2800" dirty="0" smtClean="0"/>
            <a:t>С внешностью ( 10 )</a:t>
          </a:r>
        </a:p>
        <a:p>
          <a:endParaRPr lang="ru-RU" sz="1500" dirty="0" smtClean="0"/>
        </a:p>
        <a:p>
          <a:endParaRPr lang="ru-RU" sz="1500" dirty="0"/>
        </a:p>
      </dgm:t>
    </dgm:pt>
    <dgm:pt modelId="{7A929F4B-9669-46C8-840C-445513D895A5}" type="sibTrans" cxnId="{CC953A51-9273-448E-BF9E-FCB9D04B70F1}">
      <dgm:prSet/>
      <dgm:spPr/>
      <dgm:t>
        <a:bodyPr/>
        <a:lstStyle/>
        <a:p>
          <a:endParaRPr lang="ru-RU"/>
        </a:p>
      </dgm:t>
    </dgm:pt>
    <dgm:pt modelId="{22D57B62-0C87-4F0F-9801-1F1665D2FB5F}" type="parTrans" cxnId="{CC953A51-9273-448E-BF9E-FCB9D04B70F1}">
      <dgm:prSet/>
      <dgm:spPr/>
      <dgm:t>
        <a:bodyPr/>
        <a:lstStyle/>
        <a:p>
          <a:endParaRPr lang="ru-RU"/>
        </a:p>
      </dgm:t>
    </dgm:pt>
    <dgm:pt modelId="{693FE477-D923-4545-A833-C9AA38912936}">
      <dgm:prSet phldrT="[Текст]" custT="1"/>
      <dgm:spPr/>
      <dgm:t>
        <a:bodyPr/>
        <a:lstStyle/>
        <a:p>
          <a:r>
            <a:rPr lang="ru-RU" sz="2800" dirty="0" smtClean="0"/>
            <a:t>С  чертами характера (17)</a:t>
          </a:r>
          <a:endParaRPr lang="ru-RU" sz="2800" dirty="0"/>
        </a:p>
      </dgm:t>
    </dgm:pt>
    <dgm:pt modelId="{8AB50E70-E324-4BE4-B253-312D83B2E4C8}" type="sibTrans" cxnId="{BB8FE225-410C-4BCA-BF2E-9147112A5D5E}">
      <dgm:prSet/>
      <dgm:spPr/>
      <dgm:t>
        <a:bodyPr/>
        <a:lstStyle/>
        <a:p>
          <a:endParaRPr lang="ru-RU"/>
        </a:p>
      </dgm:t>
    </dgm:pt>
    <dgm:pt modelId="{01CC849C-CFC7-4D6D-A936-8880394BCEBD}" type="parTrans" cxnId="{BB8FE225-410C-4BCA-BF2E-9147112A5D5E}">
      <dgm:prSet/>
      <dgm:spPr/>
      <dgm:t>
        <a:bodyPr/>
        <a:lstStyle/>
        <a:p>
          <a:endParaRPr lang="ru-RU"/>
        </a:p>
      </dgm:t>
    </dgm:pt>
    <dgm:pt modelId="{50C54E21-DE8E-4875-9766-9FDA4D5267A1}" type="pres">
      <dgm:prSet presAssocID="{929EACB5-4038-4372-AB2D-6A7D7A0001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733D30-0829-4C98-81F7-23125DEC21B5}" type="pres">
      <dgm:prSet presAssocID="{929EACB5-4038-4372-AB2D-6A7D7A000143}" presName="cycle" presStyleCnt="0"/>
      <dgm:spPr/>
    </dgm:pt>
    <dgm:pt modelId="{4E0BB1B3-2A97-48EB-B5B2-5815F60C88E2}" type="pres">
      <dgm:prSet presAssocID="{D48BB0A3-23D4-4569-A404-15D2118C5FF0}" presName="nodeFirstNode" presStyleLbl="node1" presStyleIdx="0" presStyleCnt="5" custScaleX="1626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7C3D4-3477-442D-9E7E-F1228A72B8F4}" type="pres">
      <dgm:prSet presAssocID="{B72463C4-616A-403A-948C-B5E1FD9F0767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F7BC9F0D-4B34-4687-9B98-AC978AC3E5E5}" type="pres">
      <dgm:prSet presAssocID="{693FE477-D923-4545-A833-C9AA38912936}" presName="nodeFollowingNodes" presStyleLbl="node1" presStyleIdx="1" presStyleCnt="5" custScaleX="176353" custRadScaleRad="116277" custRadScaleInc="25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1B4996-2381-46D1-A53D-ECCF5B5B457C}" type="pres">
      <dgm:prSet presAssocID="{E186F9B6-51F1-4607-BE2D-8D7A51869A91}" presName="nodeFollowingNodes" presStyleLbl="node1" presStyleIdx="2" presStyleCnt="5" custScaleX="167854" custRadScaleRad="113332" custRadScaleInc="-574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5CD3A7-D567-43A8-A41A-D2D203591E4E}" type="pres">
      <dgm:prSet presAssocID="{401A0D8D-A58D-4C87-8C9A-A0446F7273B6}" presName="nodeFollowingNodes" presStyleLbl="node1" presStyleIdx="3" presStyleCnt="5" custScaleX="159293" custRadScaleRad="104133" custRadScaleInc="50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FE5C93-7237-4ED8-95D0-695271EA2338}" type="pres">
      <dgm:prSet presAssocID="{85A441E0-69BB-453B-B7A4-61BCB357448C}" presName="nodeFollowingNodes" presStyleLbl="node1" presStyleIdx="4" presStyleCnt="5" custScaleX="170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A211CB-09C2-4D7B-AB31-D126846485D6}" srcId="{929EACB5-4038-4372-AB2D-6A7D7A000143}" destId="{401A0D8D-A58D-4C87-8C9A-A0446F7273B6}" srcOrd="3" destOrd="0" parTransId="{A2A673B4-A867-4871-A3E4-315EE4B99217}" sibTransId="{22B73922-665D-4933-B6A6-D51FC1843178}"/>
    <dgm:cxn modelId="{38DDA82B-7256-4F86-9816-6D26502096B5}" type="presOf" srcId="{693FE477-D923-4545-A833-C9AA38912936}" destId="{F7BC9F0D-4B34-4687-9B98-AC978AC3E5E5}" srcOrd="0" destOrd="0" presId="urn:microsoft.com/office/officeart/2005/8/layout/cycle3"/>
    <dgm:cxn modelId="{EA9C62AF-5A68-40F7-957A-58278EEE2796}" type="presOf" srcId="{929EACB5-4038-4372-AB2D-6A7D7A000143}" destId="{50C54E21-DE8E-4875-9766-9FDA4D5267A1}" srcOrd="0" destOrd="0" presId="urn:microsoft.com/office/officeart/2005/8/layout/cycle3"/>
    <dgm:cxn modelId="{23FE1B5F-0F99-4C36-BA54-A10A733CF144}" type="presOf" srcId="{B72463C4-616A-403A-948C-B5E1FD9F0767}" destId="{3987C3D4-3477-442D-9E7E-F1228A72B8F4}" srcOrd="0" destOrd="0" presId="urn:microsoft.com/office/officeart/2005/8/layout/cycle3"/>
    <dgm:cxn modelId="{2A1D70D0-CD65-4F3D-AA1D-C66D36120925}" type="presOf" srcId="{E186F9B6-51F1-4607-BE2D-8D7A51869A91}" destId="{A21B4996-2381-46D1-A53D-ECCF5B5B457C}" srcOrd="0" destOrd="0" presId="urn:microsoft.com/office/officeart/2005/8/layout/cycle3"/>
    <dgm:cxn modelId="{BC59255B-E9FC-49BB-ABF8-EAFCD6E93E86}" type="presOf" srcId="{85A441E0-69BB-453B-B7A4-61BCB357448C}" destId="{7BFE5C93-7237-4ED8-95D0-695271EA2338}" srcOrd="0" destOrd="0" presId="urn:microsoft.com/office/officeart/2005/8/layout/cycle3"/>
    <dgm:cxn modelId="{96963582-4C12-447C-806E-E420C9158101}" srcId="{929EACB5-4038-4372-AB2D-6A7D7A000143}" destId="{D48BB0A3-23D4-4569-A404-15D2118C5FF0}" srcOrd="0" destOrd="0" parTransId="{0CBC9182-728D-4558-AC6C-517F0130A8B4}" sibTransId="{B72463C4-616A-403A-948C-B5E1FD9F0767}"/>
    <dgm:cxn modelId="{75F9B27C-6FE2-45BA-8352-5412B415E354}" type="presOf" srcId="{D48BB0A3-23D4-4569-A404-15D2118C5FF0}" destId="{4E0BB1B3-2A97-48EB-B5B2-5815F60C88E2}" srcOrd="0" destOrd="0" presId="urn:microsoft.com/office/officeart/2005/8/layout/cycle3"/>
    <dgm:cxn modelId="{BB8FE225-410C-4BCA-BF2E-9147112A5D5E}" srcId="{929EACB5-4038-4372-AB2D-6A7D7A000143}" destId="{693FE477-D923-4545-A833-C9AA38912936}" srcOrd="1" destOrd="0" parTransId="{01CC849C-CFC7-4D6D-A936-8880394BCEBD}" sibTransId="{8AB50E70-E324-4BE4-B253-312D83B2E4C8}"/>
    <dgm:cxn modelId="{9E9B2DC7-3CE7-4D41-AC5C-C6B424A89713}" srcId="{929EACB5-4038-4372-AB2D-6A7D7A000143}" destId="{E186F9B6-51F1-4607-BE2D-8D7A51869A91}" srcOrd="2" destOrd="0" parTransId="{DF54240A-4AA8-444C-8162-283AEF9FAB04}" sibTransId="{47CDE716-DB89-40A4-A3BF-AE901168257E}"/>
    <dgm:cxn modelId="{C48DA8AF-89B5-422A-8D0C-E102A16B63DF}" type="presOf" srcId="{401A0D8D-A58D-4C87-8C9A-A0446F7273B6}" destId="{8D5CD3A7-D567-43A8-A41A-D2D203591E4E}" srcOrd="0" destOrd="0" presId="urn:microsoft.com/office/officeart/2005/8/layout/cycle3"/>
    <dgm:cxn modelId="{CC953A51-9273-448E-BF9E-FCB9D04B70F1}" srcId="{929EACB5-4038-4372-AB2D-6A7D7A000143}" destId="{85A441E0-69BB-453B-B7A4-61BCB357448C}" srcOrd="4" destOrd="0" parTransId="{22D57B62-0C87-4F0F-9801-1F1665D2FB5F}" sibTransId="{7A929F4B-9669-46C8-840C-445513D895A5}"/>
    <dgm:cxn modelId="{76EB6735-93FA-459E-BD99-19F4A9CD0469}" type="presParOf" srcId="{50C54E21-DE8E-4875-9766-9FDA4D5267A1}" destId="{E2733D30-0829-4C98-81F7-23125DEC21B5}" srcOrd="0" destOrd="0" presId="urn:microsoft.com/office/officeart/2005/8/layout/cycle3"/>
    <dgm:cxn modelId="{B1FB3897-E3AC-4090-83F3-A67EEFA89E03}" type="presParOf" srcId="{E2733D30-0829-4C98-81F7-23125DEC21B5}" destId="{4E0BB1B3-2A97-48EB-B5B2-5815F60C88E2}" srcOrd="0" destOrd="0" presId="urn:microsoft.com/office/officeart/2005/8/layout/cycle3"/>
    <dgm:cxn modelId="{426F4461-95BB-47CD-B8D3-603A5ABD89D8}" type="presParOf" srcId="{E2733D30-0829-4C98-81F7-23125DEC21B5}" destId="{3987C3D4-3477-442D-9E7E-F1228A72B8F4}" srcOrd="1" destOrd="0" presId="urn:microsoft.com/office/officeart/2005/8/layout/cycle3"/>
    <dgm:cxn modelId="{E2C33332-B29F-44AA-AC5C-ACD34518C53A}" type="presParOf" srcId="{E2733D30-0829-4C98-81F7-23125DEC21B5}" destId="{F7BC9F0D-4B34-4687-9B98-AC978AC3E5E5}" srcOrd="2" destOrd="0" presId="urn:microsoft.com/office/officeart/2005/8/layout/cycle3"/>
    <dgm:cxn modelId="{D8CEA981-A081-457B-B960-E346ED8824A0}" type="presParOf" srcId="{E2733D30-0829-4C98-81F7-23125DEC21B5}" destId="{A21B4996-2381-46D1-A53D-ECCF5B5B457C}" srcOrd="3" destOrd="0" presId="urn:microsoft.com/office/officeart/2005/8/layout/cycle3"/>
    <dgm:cxn modelId="{FE24DC03-3758-46D3-BAFE-DC64B473AA45}" type="presParOf" srcId="{E2733D30-0829-4C98-81F7-23125DEC21B5}" destId="{8D5CD3A7-D567-43A8-A41A-D2D203591E4E}" srcOrd="4" destOrd="0" presId="urn:microsoft.com/office/officeart/2005/8/layout/cycle3"/>
    <dgm:cxn modelId="{06AB1BB5-6BCD-490B-8B99-E104A9FB10C3}" type="presParOf" srcId="{E2733D30-0829-4C98-81F7-23125DEC21B5}" destId="{7BFE5C93-7237-4ED8-95D0-695271EA2338}" srcOrd="5" destOrd="0" presId="urn:microsoft.com/office/officeart/2005/8/layout/cycle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F32C21-70F9-46AD-9FA9-1DEB604A74C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C298-B577-4FFD-9D6A-D8EC13906790}">
      <dgm:prSet phldrT="[Текст]"/>
      <dgm:spPr/>
      <dgm:t>
        <a:bodyPr/>
        <a:lstStyle/>
        <a:p>
          <a:r>
            <a:rPr lang="ru-RU" dirty="0" smtClean="0"/>
            <a:t>50</a:t>
          </a:r>
          <a:endParaRPr lang="ru-RU" dirty="0"/>
        </a:p>
      </dgm:t>
    </dgm:pt>
    <dgm:pt modelId="{5DF90494-AE08-4A52-9193-763C78EE56EB}" type="parTrans" cxnId="{3EEB927D-A5BE-45C4-BAF9-B55FBDF81260}">
      <dgm:prSet/>
      <dgm:spPr/>
      <dgm:t>
        <a:bodyPr/>
        <a:lstStyle/>
        <a:p>
          <a:endParaRPr lang="ru-RU"/>
        </a:p>
      </dgm:t>
    </dgm:pt>
    <dgm:pt modelId="{13680327-9C73-4188-A7F8-9864A0B10ED1}" type="sibTrans" cxnId="{3EEB927D-A5BE-45C4-BAF9-B55FBDF81260}">
      <dgm:prSet/>
      <dgm:spPr/>
      <dgm:t>
        <a:bodyPr/>
        <a:lstStyle/>
        <a:p>
          <a:endParaRPr lang="ru-RU"/>
        </a:p>
      </dgm:t>
    </dgm:pt>
    <dgm:pt modelId="{2881E2E1-39BA-4283-BC6F-92AF2000E0E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24DDC24-4DD2-46B2-938D-D79861E69957}" type="parTrans" cxnId="{2257D59D-1D1B-4E4E-A13E-3C9A3EC0135E}">
      <dgm:prSet/>
      <dgm:spPr/>
      <dgm:t>
        <a:bodyPr/>
        <a:lstStyle/>
        <a:p>
          <a:endParaRPr lang="ru-RU"/>
        </a:p>
      </dgm:t>
    </dgm:pt>
    <dgm:pt modelId="{E1E51B1B-9EF5-4FED-9173-99BE941A99A5}" type="sibTrans" cxnId="{2257D59D-1D1B-4E4E-A13E-3C9A3EC0135E}">
      <dgm:prSet/>
      <dgm:spPr/>
      <dgm:t>
        <a:bodyPr/>
        <a:lstStyle/>
        <a:p>
          <a:endParaRPr lang="ru-RU"/>
        </a:p>
      </dgm:t>
    </dgm:pt>
    <dgm:pt modelId="{8C50834E-9D00-44F5-9884-DA5F066F93E4}">
      <dgm:prSet phldrT="[Текст]" phldr="1"/>
      <dgm:spPr/>
      <dgm:t>
        <a:bodyPr/>
        <a:lstStyle/>
        <a:p>
          <a:endParaRPr lang="ru-RU" dirty="0"/>
        </a:p>
      </dgm:t>
    </dgm:pt>
    <dgm:pt modelId="{EE1C902A-611C-4DC0-A32D-435E34340D09}" type="parTrans" cxnId="{B0A64F38-FCE1-4FD7-AD39-5362AC6D5150}">
      <dgm:prSet/>
      <dgm:spPr/>
      <dgm:t>
        <a:bodyPr/>
        <a:lstStyle/>
        <a:p>
          <a:endParaRPr lang="ru-RU"/>
        </a:p>
      </dgm:t>
    </dgm:pt>
    <dgm:pt modelId="{CD27ACFF-E55C-4462-AA1C-6F94D7859E4A}" type="sibTrans" cxnId="{B0A64F38-FCE1-4FD7-AD39-5362AC6D5150}">
      <dgm:prSet/>
      <dgm:spPr/>
      <dgm:t>
        <a:bodyPr/>
        <a:lstStyle/>
        <a:p>
          <a:endParaRPr lang="ru-RU"/>
        </a:p>
      </dgm:t>
    </dgm:pt>
    <dgm:pt modelId="{BBB1D6EC-43C5-4733-BA2F-18671200F7F7}">
      <dgm:prSet phldrT="[Текст]"/>
      <dgm:spPr/>
      <dgm:t>
        <a:bodyPr/>
        <a:lstStyle/>
        <a:p>
          <a:r>
            <a:rPr lang="ru-RU" dirty="0" smtClean="0"/>
            <a:t>30</a:t>
          </a:r>
          <a:endParaRPr lang="ru-RU" dirty="0"/>
        </a:p>
      </dgm:t>
    </dgm:pt>
    <dgm:pt modelId="{D5C7DC26-138D-479F-801F-16B13FE3F1C5}" type="parTrans" cxnId="{ECF5D2EF-4601-4E98-B460-E41BC02E9800}">
      <dgm:prSet/>
      <dgm:spPr/>
      <dgm:t>
        <a:bodyPr/>
        <a:lstStyle/>
        <a:p>
          <a:endParaRPr lang="ru-RU"/>
        </a:p>
      </dgm:t>
    </dgm:pt>
    <dgm:pt modelId="{DE178792-ED54-46A6-A1B4-4EE73444629D}" type="sibTrans" cxnId="{ECF5D2EF-4601-4E98-B460-E41BC02E9800}">
      <dgm:prSet/>
      <dgm:spPr/>
      <dgm:t>
        <a:bodyPr/>
        <a:lstStyle/>
        <a:p>
          <a:endParaRPr lang="ru-RU"/>
        </a:p>
      </dgm:t>
    </dgm:pt>
    <dgm:pt modelId="{647DB913-AF05-4891-BB2E-23FDC0DDF96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Нет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4DA6535-1E67-4D07-B532-208BA74B894F}" type="parTrans" cxnId="{BA48DFCB-9E86-4E98-AA68-23DDD143F2ED}">
      <dgm:prSet/>
      <dgm:spPr/>
      <dgm:t>
        <a:bodyPr/>
        <a:lstStyle/>
        <a:p>
          <a:endParaRPr lang="ru-RU"/>
        </a:p>
      </dgm:t>
    </dgm:pt>
    <dgm:pt modelId="{622557C4-24B2-4509-909B-D1C12F845694}" type="sibTrans" cxnId="{BA48DFCB-9E86-4E98-AA68-23DDD143F2ED}">
      <dgm:prSet/>
      <dgm:spPr/>
      <dgm:t>
        <a:bodyPr/>
        <a:lstStyle/>
        <a:p>
          <a:endParaRPr lang="ru-RU"/>
        </a:p>
      </dgm:t>
    </dgm:pt>
    <dgm:pt modelId="{10B36BBA-5303-45E4-8F5C-A953FEA674A3}">
      <dgm:prSet phldrT="[Текст]" phldr="1"/>
      <dgm:spPr/>
      <dgm:t>
        <a:bodyPr/>
        <a:lstStyle/>
        <a:p>
          <a:endParaRPr lang="ru-RU"/>
        </a:p>
      </dgm:t>
    </dgm:pt>
    <dgm:pt modelId="{628FFFDC-6946-4BB5-9AB8-AAACF014BFD1}" type="parTrans" cxnId="{839E73D9-09C4-4B93-A22A-D5F6D4DFEEC0}">
      <dgm:prSet/>
      <dgm:spPr/>
      <dgm:t>
        <a:bodyPr/>
        <a:lstStyle/>
        <a:p>
          <a:endParaRPr lang="ru-RU"/>
        </a:p>
      </dgm:t>
    </dgm:pt>
    <dgm:pt modelId="{4D9C48E5-BA8F-4537-8A07-556017593762}" type="sibTrans" cxnId="{839E73D9-09C4-4B93-A22A-D5F6D4DFEEC0}">
      <dgm:prSet/>
      <dgm:spPr/>
      <dgm:t>
        <a:bodyPr/>
        <a:lstStyle/>
        <a:p>
          <a:endParaRPr lang="ru-RU"/>
        </a:p>
      </dgm:t>
    </dgm:pt>
    <dgm:pt modelId="{99C907F0-847B-43E2-8DCA-13C18BE39A8C}" type="pres">
      <dgm:prSet presAssocID="{FBF32C21-70F9-46AD-9FA9-1DEB604A74C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4F9B359-875F-41C1-BD6E-E2C5943ED985}" type="pres">
      <dgm:prSet presAssocID="{20BCC298-B577-4FFD-9D6A-D8EC13906790}" presName="linNode" presStyleCnt="0"/>
      <dgm:spPr/>
    </dgm:pt>
    <dgm:pt modelId="{1E43ED29-1CA1-4FC9-B19D-5B75391F9718}" type="pres">
      <dgm:prSet presAssocID="{20BCC298-B577-4FFD-9D6A-D8EC1390679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78ED9-44B0-4716-B55C-9E33BAD4E136}" type="pres">
      <dgm:prSet presAssocID="{20BCC298-B577-4FFD-9D6A-D8EC1390679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D8A1DA-DB47-4BE7-B586-B91A35A0990E}" type="pres">
      <dgm:prSet presAssocID="{13680327-9C73-4188-A7F8-9864A0B10ED1}" presName="spacing" presStyleCnt="0"/>
      <dgm:spPr/>
    </dgm:pt>
    <dgm:pt modelId="{6D39AB02-8C21-4734-8A24-DD8D65E4FC5A}" type="pres">
      <dgm:prSet presAssocID="{BBB1D6EC-43C5-4733-BA2F-18671200F7F7}" presName="linNode" presStyleCnt="0"/>
      <dgm:spPr/>
    </dgm:pt>
    <dgm:pt modelId="{C92EE7F2-74F3-4B49-A4DC-50A21CA7A004}" type="pres">
      <dgm:prSet presAssocID="{BBB1D6EC-43C5-4733-BA2F-18671200F7F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1284C9-6F87-4E73-AC1B-E395831118B4}" type="pres">
      <dgm:prSet presAssocID="{BBB1D6EC-43C5-4733-BA2F-18671200F7F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110DFD-6F97-40CB-AC77-2185C5D6B7B6}" type="presOf" srcId="{10B36BBA-5303-45E4-8F5C-A953FEA674A3}" destId="{F41284C9-6F87-4E73-AC1B-E395831118B4}" srcOrd="0" destOrd="1" presId="urn:microsoft.com/office/officeart/2005/8/layout/vList6"/>
    <dgm:cxn modelId="{839E73D9-09C4-4B93-A22A-D5F6D4DFEEC0}" srcId="{BBB1D6EC-43C5-4733-BA2F-18671200F7F7}" destId="{10B36BBA-5303-45E4-8F5C-A953FEA674A3}" srcOrd="1" destOrd="0" parTransId="{628FFFDC-6946-4BB5-9AB8-AAACF014BFD1}" sibTransId="{4D9C48E5-BA8F-4537-8A07-556017593762}"/>
    <dgm:cxn modelId="{504AB680-0692-473F-8A04-5D4FBAA4DFCA}" type="presOf" srcId="{2881E2E1-39BA-4283-BC6F-92AF2000E0EE}" destId="{DD978ED9-44B0-4716-B55C-9E33BAD4E136}" srcOrd="0" destOrd="0" presId="urn:microsoft.com/office/officeart/2005/8/layout/vList6"/>
    <dgm:cxn modelId="{3EEB927D-A5BE-45C4-BAF9-B55FBDF81260}" srcId="{FBF32C21-70F9-46AD-9FA9-1DEB604A74C0}" destId="{20BCC298-B577-4FFD-9D6A-D8EC13906790}" srcOrd="0" destOrd="0" parTransId="{5DF90494-AE08-4A52-9193-763C78EE56EB}" sibTransId="{13680327-9C73-4188-A7F8-9864A0B10ED1}"/>
    <dgm:cxn modelId="{B0A64F38-FCE1-4FD7-AD39-5362AC6D5150}" srcId="{20BCC298-B577-4FFD-9D6A-D8EC13906790}" destId="{8C50834E-9D00-44F5-9884-DA5F066F93E4}" srcOrd="1" destOrd="0" parTransId="{EE1C902A-611C-4DC0-A32D-435E34340D09}" sibTransId="{CD27ACFF-E55C-4462-AA1C-6F94D7859E4A}"/>
    <dgm:cxn modelId="{5A95CB5C-1E19-4375-834F-22BB465DD47E}" type="presOf" srcId="{647DB913-AF05-4891-BB2E-23FDC0DDF965}" destId="{F41284C9-6F87-4E73-AC1B-E395831118B4}" srcOrd="0" destOrd="0" presId="urn:microsoft.com/office/officeart/2005/8/layout/vList6"/>
    <dgm:cxn modelId="{BA48DFCB-9E86-4E98-AA68-23DDD143F2ED}" srcId="{BBB1D6EC-43C5-4733-BA2F-18671200F7F7}" destId="{647DB913-AF05-4891-BB2E-23FDC0DDF965}" srcOrd="0" destOrd="0" parTransId="{74DA6535-1E67-4D07-B532-208BA74B894F}" sibTransId="{622557C4-24B2-4509-909B-D1C12F845694}"/>
    <dgm:cxn modelId="{43B25FE2-A677-499B-AB8F-F68860259565}" type="presOf" srcId="{20BCC298-B577-4FFD-9D6A-D8EC13906790}" destId="{1E43ED29-1CA1-4FC9-B19D-5B75391F9718}" srcOrd="0" destOrd="0" presId="urn:microsoft.com/office/officeart/2005/8/layout/vList6"/>
    <dgm:cxn modelId="{2257D59D-1D1B-4E4E-A13E-3C9A3EC0135E}" srcId="{20BCC298-B577-4FFD-9D6A-D8EC13906790}" destId="{2881E2E1-39BA-4283-BC6F-92AF2000E0EE}" srcOrd="0" destOrd="0" parTransId="{C24DDC24-4DD2-46B2-938D-D79861E69957}" sibTransId="{E1E51B1B-9EF5-4FED-9173-99BE941A99A5}"/>
    <dgm:cxn modelId="{E6B7E969-F8AD-4754-99B0-947A8112F10C}" type="presOf" srcId="{BBB1D6EC-43C5-4733-BA2F-18671200F7F7}" destId="{C92EE7F2-74F3-4B49-A4DC-50A21CA7A004}" srcOrd="0" destOrd="0" presId="urn:microsoft.com/office/officeart/2005/8/layout/vList6"/>
    <dgm:cxn modelId="{ECF5D2EF-4601-4E98-B460-E41BC02E9800}" srcId="{FBF32C21-70F9-46AD-9FA9-1DEB604A74C0}" destId="{BBB1D6EC-43C5-4733-BA2F-18671200F7F7}" srcOrd="1" destOrd="0" parTransId="{D5C7DC26-138D-479F-801F-16B13FE3F1C5}" sibTransId="{DE178792-ED54-46A6-A1B4-4EE73444629D}"/>
    <dgm:cxn modelId="{0FF0465F-58D9-467F-AF4C-4B1DC88AF4BB}" type="presOf" srcId="{8C50834E-9D00-44F5-9884-DA5F066F93E4}" destId="{DD978ED9-44B0-4716-B55C-9E33BAD4E136}" srcOrd="0" destOrd="1" presId="urn:microsoft.com/office/officeart/2005/8/layout/vList6"/>
    <dgm:cxn modelId="{1BD05625-2821-412D-BEA9-97E0C6DCB0AE}" type="presOf" srcId="{FBF32C21-70F9-46AD-9FA9-1DEB604A74C0}" destId="{99C907F0-847B-43E2-8DCA-13C18BE39A8C}" srcOrd="0" destOrd="0" presId="urn:microsoft.com/office/officeart/2005/8/layout/vList6"/>
    <dgm:cxn modelId="{6D8D5BB3-255B-487F-8B81-6899AB331B46}" type="presParOf" srcId="{99C907F0-847B-43E2-8DCA-13C18BE39A8C}" destId="{F4F9B359-875F-41C1-BD6E-E2C5943ED985}" srcOrd="0" destOrd="0" presId="urn:microsoft.com/office/officeart/2005/8/layout/vList6"/>
    <dgm:cxn modelId="{5649DDCA-C8AA-4319-BB2C-97559714BE5F}" type="presParOf" srcId="{F4F9B359-875F-41C1-BD6E-E2C5943ED985}" destId="{1E43ED29-1CA1-4FC9-B19D-5B75391F9718}" srcOrd="0" destOrd="0" presId="urn:microsoft.com/office/officeart/2005/8/layout/vList6"/>
    <dgm:cxn modelId="{411307D2-93C5-4423-A965-D87DF3292C44}" type="presParOf" srcId="{F4F9B359-875F-41C1-BD6E-E2C5943ED985}" destId="{DD978ED9-44B0-4716-B55C-9E33BAD4E136}" srcOrd="1" destOrd="0" presId="urn:microsoft.com/office/officeart/2005/8/layout/vList6"/>
    <dgm:cxn modelId="{E9B70EF8-D96F-4171-B8ED-C986D3D70222}" type="presParOf" srcId="{99C907F0-847B-43E2-8DCA-13C18BE39A8C}" destId="{FED8A1DA-DB47-4BE7-B586-B91A35A0990E}" srcOrd="1" destOrd="0" presId="urn:microsoft.com/office/officeart/2005/8/layout/vList6"/>
    <dgm:cxn modelId="{54B141DE-FF87-4C4F-845E-603AB1275E03}" type="presParOf" srcId="{99C907F0-847B-43E2-8DCA-13C18BE39A8C}" destId="{6D39AB02-8C21-4734-8A24-DD8D65E4FC5A}" srcOrd="2" destOrd="0" presId="urn:microsoft.com/office/officeart/2005/8/layout/vList6"/>
    <dgm:cxn modelId="{39BEC490-5AA0-4513-8074-BF520F90B678}" type="presParOf" srcId="{6D39AB02-8C21-4734-8A24-DD8D65E4FC5A}" destId="{C92EE7F2-74F3-4B49-A4DC-50A21CA7A004}" srcOrd="0" destOrd="0" presId="urn:microsoft.com/office/officeart/2005/8/layout/vList6"/>
    <dgm:cxn modelId="{D004F762-98EA-4849-A2D0-07B1458F9BC0}" type="presParOf" srcId="{6D39AB02-8C21-4734-8A24-DD8D65E4FC5A}" destId="{F41284C9-6F87-4E73-AC1B-E395831118B4}" srcOrd="1" destOrd="0" presId="urn:microsoft.com/office/officeart/2005/8/layout/vList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01628C-9E3E-4C51-95A4-F57B9E5DD4A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A0AF07-148E-43E0-876F-64281ED81212}">
      <dgm:prSet phldrT="[Текст]"/>
      <dgm:spPr/>
      <dgm:t>
        <a:bodyPr/>
        <a:lstStyle/>
        <a:p>
          <a:r>
            <a:rPr lang="ru-RU" dirty="0" smtClean="0"/>
            <a:t>40 </a:t>
          </a:r>
          <a:endParaRPr lang="ru-RU" dirty="0"/>
        </a:p>
      </dgm:t>
    </dgm:pt>
    <dgm:pt modelId="{262717F2-5BFC-4242-95A1-503273A72BCA}" type="parTrans" cxnId="{6B3C9C81-A934-4051-B05E-41BC4CED9939}">
      <dgm:prSet/>
      <dgm:spPr/>
      <dgm:t>
        <a:bodyPr/>
        <a:lstStyle/>
        <a:p>
          <a:endParaRPr lang="ru-RU"/>
        </a:p>
      </dgm:t>
    </dgm:pt>
    <dgm:pt modelId="{DB35A304-CB98-40B5-B5CB-C21B2D281FB1}" type="sibTrans" cxnId="{6B3C9C81-A934-4051-B05E-41BC4CED9939}">
      <dgm:prSet/>
      <dgm:spPr/>
      <dgm:t>
        <a:bodyPr/>
        <a:lstStyle/>
        <a:p>
          <a:endParaRPr lang="ru-RU"/>
        </a:p>
      </dgm:t>
    </dgm:pt>
    <dgm:pt modelId="{9E24EDE2-3C1F-40E6-A3C1-95DE7B786A28}">
      <dgm:prSet phldrT="[Текст]" phldr="1"/>
      <dgm:spPr/>
      <dgm:t>
        <a:bodyPr/>
        <a:lstStyle/>
        <a:p>
          <a:endParaRPr lang="ru-RU" dirty="0"/>
        </a:p>
      </dgm:t>
    </dgm:pt>
    <dgm:pt modelId="{F8EA0360-13E3-462B-83DC-80BDBEEE00E2}" type="parTrans" cxnId="{F468B7AC-29AD-4E1A-A6BD-81FD1E550668}">
      <dgm:prSet/>
      <dgm:spPr/>
      <dgm:t>
        <a:bodyPr/>
        <a:lstStyle/>
        <a:p>
          <a:endParaRPr lang="ru-RU"/>
        </a:p>
      </dgm:t>
    </dgm:pt>
    <dgm:pt modelId="{C8A230BF-6B1F-45EC-B326-B86B94B8D553}" type="sibTrans" cxnId="{F468B7AC-29AD-4E1A-A6BD-81FD1E550668}">
      <dgm:prSet/>
      <dgm:spPr/>
      <dgm:t>
        <a:bodyPr/>
        <a:lstStyle/>
        <a:p>
          <a:endParaRPr lang="ru-RU"/>
        </a:p>
      </dgm:t>
    </dgm:pt>
    <dgm:pt modelId="{D1072975-A379-42A1-BE47-34FD49663AE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Не обращали внимания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1A2EAB3-885A-4BEC-9086-2EED91AF0359}" type="parTrans" cxnId="{0D80262E-F571-4FC5-8488-19D244CC8049}">
      <dgm:prSet/>
      <dgm:spPr/>
      <dgm:t>
        <a:bodyPr/>
        <a:lstStyle/>
        <a:p>
          <a:endParaRPr lang="ru-RU"/>
        </a:p>
      </dgm:t>
    </dgm:pt>
    <dgm:pt modelId="{EF8E5EC2-7DE2-403F-A069-CF36748264D0}" type="sibTrans" cxnId="{0D80262E-F571-4FC5-8488-19D244CC8049}">
      <dgm:prSet/>
      <dgm:spPr/>
      <dgm:t>
        <a:bodyPr/>
        <a:lstStyle/>
        <a:p>
          <a:endParaRPr lang="ru-RU"/>
        </a:p>
      </dgm:t>
    </dgm:pt>
    <dgm:pt modelId="{1E1968C1-7E06-455E-A0F8-A4985D83316F}">
      <dgm:prSet phldrT="[Текст]"/>
      <dgm:spPr/>
      <dgm:t>
        <a:bodyPr/>
        <a:lstStyle/>
        <a:p>
          <a:r>
            <a:rPr lang="ru-RU" dirty="0" smtClean="0"/>
            <a:t>20</a:t>
          </a:r>
          <a:endParaRPr lang="ru-RU" dirty="0"/>
        </a:p>
      </dgm:t>
    </dgm:pt>
    <dgm:pt modelId="{50B6140F-CF5B-4542-943D-6CEA2187B19E}" type="parTrans" cxnId="{658C194B-ED2A-4E5A-AD66-35E9E9DEF7AA}">
      <dgm:prSet/>
      <dgm:spPr/>
      <dgm:t>
        <a:bodyPr/>
        <a:lstStyle/>
        <a:p>
          <a:endParaRPr lang="ru-RU"/>
        </a:p>
      </dgm:t>
    </dgm:pt>
    <dgm:pt modelId="{633655D2-4A36-4EF8-B736-3CAE314D3287}" type="sibTrans" cxnId="{658C194B-ED2A-4E5A-AD66-35E9E9DEF7AA}">
      <dgm:prSet/>
      <dgm:spPr/>
      <dgm:t>
        <a:bodyPr/>
        <a:lstStyle/>
        <a:p>
          <a:endParaRPr lang="ru-RU"/>
        </a:p>
      </dgm:t>
    </dgm:pt>
    <dgm:pt modelId="{0D87E2BE-C85A-4724-B165-70E9F69528F6}">
      <dgm:prSet phldrT="[Текст]" phldr="1"/>
      <dgm:spPr/>
      <dgm:t>
        <a:bodyPr/>
        <a:lstStyle/>
        <a:p>
          <a:endParaRPr lang="ru-RU" dirty="0"/>
        </a:p>
      </dgm:t>
    </dgm:pt>
    <dgm:pt modelId="{425BBAC3-058E-47BA-B46B-D4D0CA05BE76}" type="parTrans" cxnId="{FBDE05A6-BE05-4288-8A99-FAAC73807E3C}">
      <dgm:prSet/>
      <dgm:spPr/>
      <dgm:t>
        <a:bodyPr/>
        <a:lstStyle/>
        <a:p>
          <a:endParaRPr lang="ru-RU"/>
        </a:p>
      </dgm:t>
    </dgm:pt>
    <dgm:pt modelId="{F7C81039-9DD1-4C91-BFC3-0656A47228A7}" type="sibTrans" cxnId="{FBDE05A6-BE05-4288-8A99-FAAC73807E3C}">
      <dgm:prSet/>
      <dgm:spPr/>
      <dgm:t>
        <a:bodyPr/>
        <a:lstStyle/>
        <a:p>
          <a:endParaRPr lang="ru-RU"/>
        </a:p>
      </dgm:t>
    </dgm:pt>
    <dgm:pt modelId="{25ED1AB4-3C57-4E63-BAAC-5B39D0D2E8D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юмором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A0D1C94-8F29-467C-8036-6EAE64DF1742}" type="parTrans" cxnId="{E66D00FF-1706-4E3A-962E-8ECB114334F7}">
      <dgm:prSet/>
      <dgm:spPr/>
      <dgm:t>
        <a:bodyPr/>
        <a:lstStyle/>
        <a:p>
          <a:endParaRPr lang="ru-RU"/>
        </a:p>
      </dgm:t>
    </dgm:pt>
    <dgm:pt modelId="{CAC83CC5-9C45-4B3E-A5F6-4A9635798F7E}" type="sibTrans" cxnId="{E66D00FF-1706-4E3A-962E-8ECB114334F7}">
      <dgm:prSet/>
      <dgm:spPr/>
      <dgm:t>
        <a:bodyPr/>
        <a:lstStyle/>
        <a:p>
          <a:endParaRPr lang="ru-RU"/>
        </a:p>
      </dgm:t>
    </dgm:pt>
    <dgm:pt modelId="{FBAE94F3-388D-4F53-92F7-17EFDC979F23}">
      <dgm:prSet phldrT="[Текст]"/>
      <dgm:spPr/>
      <dgm:t>
        <a:bodyPr/>
        <a:lstStyle/>
        <a:p>
          <a:r>
            <a:rPr lang="ru-RU" dirty="0" smtClean="0"/>
            <a:t>20</a:t>
          </a:r>
          <a:endParaRPr lang="ru-RU" dirty="0"/>
        </a:p>
      </dgm:t>
    </dgm:pt>
    <dgm:pt modelId="{01F519B2-010C-4A46-A5B8-5A5707BBFE41}" type="parTrans" cxnId="{1AFBAAA6-9354-4E92-87F5-B2C424E919D7}">
      <dgm:prSet/>
      <dgm:spPr/>
      <dgm:t>
        <a:bodyPr/>
        <a:lstStyle/>
        <a:p>
          <a:endParaRPr lang="ru-RU"/>
        </a:p>
      </dgm:t>
    </dgm:pt>
    <dgm:pt modelId="{97EF1AC0-E9CC-4E2E-B5AA-797FCAD72232}" type="sibTrans" cxnId="{1AFBAAA6-9354-4E92-87F5-B2C424E919D7}">
      <dgm:prSet/>
      <dgm:spPr/>
      <dgm:t>
        <a:bodyPr/>
        <a:lstStyle/>
        <a:p>
          <a:endParaRPr lang="ru-RU"/>
        </a:p>
      </dgm:t>
    </dgm:pt>
    <dgm:pt modelId="{E2691B44-792D-45A8-9B1B-15A9CEE949D0}">
      <dgm:prSet phldrT="[Текст]" phldr="1"/>
      <dgm:spPr/>
      <dgm:t>
        <a:bodyPr/>
        <a:lstStyle/>
        <a:p>
          <a:endParaRPr lang="ru-RU"/>
        </a:p>
      </dgm:t>
    </dgm:pt>
    <dgm:pt modelId="{DACB271D-6731-49FB-81A2-C786FADD7D37}" type="parTrans" cxnId="{E8DCA6D7-A7E0-43E3-B431-22A1C1098199}">
      <dgm:prSet/>
      <dgm:spPr/>
      <dgm:t>
        <a:bodyPr/>
        <a:lstStyle/>
        <a:p>
          <a:endParaRPr lang="ru-RU"/>
        </a:p>
      </dgm:t>
    </dgm:pt>
    <dgm:pt modelId="{A5151BCA-E632-40CF-9472-CAE481D845B6}" type="sibTrans" cxnId="{E8DCA6D7-A7E0-43E3-B431-22A1C1098199}">
      <dgm:prSet/>
      <dgm:spPr/>
      <dgm:t>
        <a:bodyPr/>
        <a:lstStyle/>
        <a:p>
          <a:endParaRPr lang="ru-RU"/>
        </a:p>
      </dgm:t>
    </dgm:pt>
    <dgm:pt modelId="{EA6F7B7F-4EDF-4449-A7F4-F5F2ADE82B2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Обижались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B63574E-39B6-4E16-8659-D2E3802E630E}" type="parTrans" cxnId="{3CAF9BF0-DA3A-4C3C-A828-B4FD352A8864}">
      <dgm:prSet/>
      <dgm:spPr/>
      <dgm:t>
        <a:bodyPr/>
        <a:lstStyle/>
        <a:p>
          <a:endParaRPr lang="ru-RU"/>
        </a:p>
      </dgm:t>
    </dgm:pt>
    <dgm:pt modelId="{1089C49B-EE40-40B6-AAF6-A749169A1D6B}" type="sibTrans" cxnId="{3CAF9BF0-DA3A-4C3C-A828-B4FD352A8864}">
      <dgm:prSet/>
      <dgm:spPr/>
      <dgm:t>
        <a:bodyPr/>
        <a:lstStyle/>
        <a:p>
          <a:endParaRPr lang="ru-RU"/>
        </a:p>
      </dgm:t>
    </dgm:pt>
    <dgm:pt modelId="{33D054C6-A0E1-4696-9A09-6B9A4765AB05}" type="pres">
      <dgm:prSet presAssocID="{2701628C-9E3E-4C51-95A4-F57B9E5DD4A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6D5903-2BF7-4681-9595-023165AEC7AD}" type="pres">
      <dgm:prSet presAssocID="{F2A0AF07-148E-43E0-876F-64281ED81212}" presName="composite" presStyleCnt="0"/>
      <dgm:spPr/>
    </dgm:pt>
    <dgm:pt modelId="{FC466C67-191C-4BB6-8A7E-D339783D6CA1}" type="pres">
      <dgm:prSet presAssocID="{F2A0AF07-148E-43E0-876F-64281ED8121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43466-182E-4C61-B41E-5879464E6004}" type="pres">
      <dgm:prSet presAssocID="{F2A0AF07-148E-43E0-876F-64281ED8121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6027E1-6809-4E36-817A-2E94076B1882}" type="pres">
      <dgm:prSet presAssocID="{DB35A304-CB98-40B5-B5CB-C21B2D281FB1}" presName="sp" presStyleCnt="0"/>
      <dgm:spPr/>
    </dgm:pt>
    <dgm:pt modelId="{99BC24F5-BF4B-4521-9713-C7B3F20B0808}" type="pres">
      <dgm:prSet presAssocID="{1E1968C1-7E06-455E-A0F8-A4985D83316F}" presName="composite" presStyleCnt="0"/>
      <dgm:spPr/>
    </dgm:pt>
    <dgm:pt modelId="{82EC2C24-463C-4BC7-A148-3123105897A3}" type="pres">
      <dgm:prSet presAssocID="{1E1968C1-7E06-455E-A0F8-A4985D83316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AAE01D-71B9-47EC-84A7-D3A8A0F05B81}" type="pres">
      <dgm:prSet presAssocID="{1E1968C1-7E06-455E-A0F8-A4985D83316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76689-FA75-46DF-AC36-A47052EF8E1E}" type="pres">
      <dgm:prSet presAssocID="{633655D2-4A36-4EF8-B736-3CAE314D3287}" presName="sp" presStyleCnt="0"/>
      <dgm:spPr/>
    </dgm:pt>
    <dgm:pt modelId="{48BDD786-38C8-4B9F-8F83-3C74660C1A20}" type="pres">
      <dgm:prSet presAssocID="{FBAE94F3-388D-4F53-92F7-17EFDC979F23}" presName="composite" presStyleCnt="0"/>
      <dgm:spPr/>
    </dgm:pt>
    <dgm:pt modelId="{6EDC3855-05C9-4137-BA8C-270E953C9BE3}" type="pres">
      <dgm:prSet presAssocID="{FBAE94F3-388D-4F53-92F7-17EFDC979F2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54A1A3-8302-4F71-B98A-FE1B56E0C17B}" type="pres">
      <dgm:prSet presAssocID="{FBAE94F3-388D-4F53-92F7-17EFDC979F23}" presName="descendantText" presStyleLbl="alignAcc1" presStyleIdx="2" presStyleCnt="3" custLinFactNeighborX="-450" custLinFactNeighborY="1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FFC908-4BD1-40AC-8E42-6CAF856E6A62}" type="presOf" srcId="{25ED1AB4-3C57-4E63-BAAC-5B39D0D2E8D7}" destId="{36AAE01D-71B9-47EC-84A7-D3A8A0F05B81}" srcOrd="0" destOrd="1" presId="urn:microsoft.com/office/officeart/2005/8/layout/chevron2"/>
    <dgm:cxn modelId="{FC4BF985-4C78-434B-AC5A-A2C28FE6C5C2}" type="presOf" srcId="{EA6F7B7F-4EDF-4449-A7F4-F5F2ADE82B27}" destId="{5A54A1A3-8302-4F71-B98A-FE1B56E0C17B}" srcOrd="0" destOrd="1" presId="urn:microsoft.com/office/officeart/2005/8/layout/chevron2"/>
    <dgm:cxn modelId="{6B3C9C81-A934-4051-B05E-41BC4CED9939}" srcId="{2701628C-9E3E-4C51-95A4-F57B9E5DD4A1}" destId="{F2A0AF07-148E-43E0-876F-64281ED81212}" srcOrd="0" destOrd="0" parTransId="{262717F2-5BFC-4242-95A1-503273A72BCA}" sibTransId="{DB35A304-CB98-40B5-B5CB-C21B2D281FB1}"/>
    <dgm:cxn modelId="{4C4E8901-55E9-4453-A0B4-0BBD2B2CBBF1}" type="presOf" srcId="{1E1968C1-7E06-455E-A0F8-A4985D83316F}" destId="{82EC2C24-463C-4BC7-A148-3123105897A3}" srcOrd="0" destOrd="0" presId="urn:microsoft.com/office/officeart/2005/8/layout/chevron2"/>
    <dgm:cxn modelId="{03B787F2-3740-45FB-874E-0606D6B8FA7E}" type="presOf" srcId="{0D87E2BE-C85A-4724-B165-70E9F69528F6}" destId="{36AAE01D-71B9-47EC-84A7-D3A8A0F05B81}" srcOrd="0" destOrd="0" presId="urn:microsoft.com/office/officeart/2005/8/layout/chevron2"/>
    <dgm:cxn modelId="{3FD5190B-DEB9-4D90-8E32-5FA785CF5A76}" type="presOf" srcId="{FBAE94F3-388D-4F53-92F7-17EFDC979F23}" destId="{6EDC3855-05C9-4137-BA8C-270E953C9BE3}" srcOrd="0" destOrd="0" presId="urn:microsoft.com/office/officeart/2005/8/layout/chevron2"/>
    <dgm:cxn modelId="{E9143B8C-2AFB-4023-82CD-190AC08E6BEF}" type="presOf" srcId="{E2691B44-792D-45A8-9B1B-15A9CEE949D0}" destId="{5A54A1A3-8302-4F71-B98A-FE1B56E0C17B}" srcOrd="0" destOrd="0" presId="urn:microsoft.com/office/officeart/2005/8/layout/chevron2"/>
    <dgm:cxn modelId="{5784669B-C2C1-4BDC-B568-E49ED08611E5}" type="presOf" srcId="{D1072975-A379-42A1-BE47-34FD49663AEA}" destId="{04F43466-182E-4C61-B41E-5879464E6004}" srcOrd="0" destOrd="1" presId="urn:microsoft.com/office/officeart/2005/8/layout/chevron2"/>
    <dgm:cxn modelId="{0D80262E-F571-4FC5-8488-19D244CC8049}" srcId="{F2A0AF07-148E-43E0-876F-64281ED81212}" destId="{D1072975-A379-42A1-BE47-34FD49663AEA}" srcOrd="1" destOrd="0" parTransId="{71A2EAB3-885A-4BEC-9086-2EED91AF0359}" sibTransId="{EF8E5EC2-7DE2-403F-A069-CF36748264D0}"/>
    <dgm:cxn modelId="{46C914D7-292F-420F-994F-8CBAD4AE6B7F}" type="presOf" srcId="{9E24EDE2-3C1F-40E6-A3C1-95DE7B786A28}" destId="{04F43466-182E-4C61-B41E-5879464E6004}" srcOrd="0" destOrd="0" presId="urn:microsoft.com/office/officeart/2005/8/layout/chevron2"/>
    <dgm:cxn modelId="{FBDE05A6-BE05-4288-8A99-FAAC73807E3C}" srcId="{1E1968C1-7E06-455E-A0F8-A4985D83316F}" destId="{0D87E2BE-C85A-4724-B165-70E9F69528F6}" srcOrd="0" destOrd="0" parTransId="{425BBAC3-058E-47BA-B46B-D4D0CA05BE76}" sibTransId="{F7C81039-9DD1-4C91-BFC3-0656A47228A7}"/>
    <dgm:cxn modelId="{F468B7AC-29AD-4E1A-A6BD-81FD1E550668}" srcId="{F2A0AF07-148E-43E0-876F-64281ED81212}" destId="{9E24EDE2-3C1F-40E6-A3C1-95DE7B786A28}" srcOrd="0" destOrd="0" parTransId="{F8EA0360-13E3-462B-83DC-80BDBEEE00E2}" sibTransId="{C8A230BF-6B1F-45EC-B326-B86B94B8D553}"/>
    <dgm:cxn modelId="{658C194B-ED2A-4E5A-AD66-35E9E9DEF7AA}" srcId="{2701628C-9E3E-4C51-95A4-F57B9E5DD4A1}" destId="{1E1968C1-7E06-455E-A0F8-A4985D83316F}" srcOrd="1" destOrd="0" parTransId="{50B6140F-CF5B-4542-943D-6CEA2187B19E}" sibTransId="{633655D2-4A36-4EF8-B736-3CAE314D3287}"/>
    <dgm:cxn modelId="{76FD55CC-C1CD-43A7-963E-83223A0DA562}" type="presOf" srcId="{F2A0AF07-148E-43E0-876F-64281ED81212}" destId="{FC466C67-191C-4BB6-8A7E-D339783D6CA1}" srcOrd="0" destOrd="0" presId="urn:microsoft.com/office/officeart/2005/8/layout/chevron2"/>
    <dgm:cxn modelId="{E66D00FF-1706-4E3A-962E-8ECB114334F7}" srcId="{1E1968C1-7E06-455E-A0F8-A4985D83316F}" destId="{25ED1AB4-3C57-4E63-BAAC-5B39D0D2E8D7}" srcOrd="1" destOrd="0" parTransId="{FA0D1C94-8F29-467C-8036-6EAE64DF1742}" sibTransId="{CAC83CC5-9C45-4B3E-A5F6-4A9635798F7E}"/>
    <dgm:cxn modelId="{ED71A5E1-6D0B-4B45-BBBA-6060038F5306}" type="presOf" srcId="{2701628C-9E3E-4C51-95A4-F57B9E5DD4A1}" destId="{33D054C6-A0E1-4696-9A09-6B9A4765AB05}" srcOrd="0" destOrd="0" presId="urn:microsoft.com/office/officeart/2005/8/layout/chevron2"/>
    <dgm:cxn modelId="{1AFBAAA6-9354-4E92-87F5-B2C424E919D7}" srcId="{2701628C-9E3E-4C51-95A4-F57B9E5DD4A1}" destId="{FBAE94F3-388D-4F53-92F7-17EFDC979F23}" srcOrd="2" destOrd="0" parTransId="{01F519B2-010C-4A46-A5B8-5A5707BBFE41}" sibTransId="{97EF1AC0-E9CC-4E2E-B5AA-797FCAD72232}"/>
    <dgm:cxn modelId="{E8DCA6D7-A7E0-43E3-B431-22A1C1098199}" srcId="{FBAE94F3-388D-4F53-92F7-17EFDC979F23}" destId="{E2691B44-792D-45A8-9B1B-15A9CEE949D0}" srcOrd="0" destOrd="0" parTransId="{DACB271D-6731-49FB-81A2-C786FADD7D37}" sibTransId="{A5151BCA-E632-40CF-9472-CAE481D845B6}"/>
    <dgm:cxn modelId="{3CAF9BF0-DA3A-4C3C-A828-B4FD352A8864}" srcId="{FBAE94F3-388D-4F53-92F7-17EFDC979F23}" destId="{EA6F7B7F-4EDF-4449-A7F4-F5F2ADE82B27}" srcOrd="1" destOrd="0" parTransId="{CB63574E-39B6-4E16-8659-D2E3802E630E}" sibTransId="{1089C49B-EE40-40B6-AAF6-A749169A1D6B}"/>
    <dgm:cxn modelId="{17B605E2-8B38-423C-9488-357C5EBCDD26}" type="presParOf" srcId="{33D054C6-A0E1-4696-9A09-6B9A4765AB05}" destId="{F66D5903-2BF7-4681-9595-023165AEC7AD}" srcOrd="0" destOrd="0" presId="urn:microsoft.com/office/officeart/2005/8/layout/chevron2"/>
    <dgm:cxn modelId="{6EBD5DB9-460C-42DE-ADE9-C839B620DF0F}" type="presParOf" srcId="{F66D5903-2BF7-4681-9595-023165AEC7AD}" destId="{FC466C67-191C-4BB6-8A7E-D339783D6CA1}" srcOrd="0" destOrd="0" presId="urn:microsoft.com/office/officeart/2005/8/layout/chevron2"/>
    <dgm:cxn modelId="{9C6E7FAC-2A07-4D49-9666-0ED1580063B8}" type="presParOf" srcId="{F66D5903-2BF7-4681-9595-023165AEC7AD}" destId="{04F43466-182E-4C61-B41E-5879464E6004}" srcOrd="1" destOrd="0" presId="urn:microsoft.com/office/officeart/2005/8/layout/chevron2"/>
    <dgm:cxn modelId="{8F0D9BF7-6707-4FC7-B59C-75EEF92E16CA}" type="presParOf" srcId="{33D054C6-A0E1-4696-9A09-6B9A4765AB05}" destId="{ED6027E1-6809-4E36-817A-2E94076B1882}" srcOrd="1" destOrd="0" presId="urn:microsoft.com/office/officeart/2005/8/layout/chevron2"/>
    <dgm:cxn modelId="{7A486455-EB86-4037-A271-E654758D43D1}" type="presParOf" srcId="{33D054C6-A0E1-4696-9A09-6B9A4765AB05}" destId="{99BC24F5-BF4B-4521-9713-C7B3F20B0808}" srcOrd="2" destOrd="0" presId="urn:microsoft.com/office/officeart/2005/8/layout/chevron2"/>
    <dgm:cxn modelId="{974CA3F8-8685-4D4B-87CB-4A6E8DE4C455}" type="presParOf" srcId="{99BC24F5-BF4B-4521-9713-C7B3F20B0808}" destId="{82EC2C24-463C-4BC7-A148-3123105897A3}" srcOrd="0" destOrd="0" presId="urn:microsoft.com/office/officeart/2005/8/layout/chevron2"/>
    <dgm:cxn modelId="{05C95411-AA10-494A-8133-AB1819BA87F6}" type="presParOf" srcId="{99BC24F5-BF4B-4521-9713-C7B3F20B0808}" destId="{36AAE01D-71B9-47EC-84A7-D3A8A0F05B81}" srcOrd="1" destOrd="0" presId="urn:microsoft.com/office/officeart/2005/8/layout/chevron2"/>
    <dgm:cxn modelId="{E62DC1D0-E66A-4B1A-8FAA-E3C1F60F617A}" type="presParOf" srcId="{33D054C6-A0E1-4696-9A09-6B9A4765AB05}" destId="{3C076689-FA75-46DF-AC36-A47052EF8E1E}" srcOrd="3" destOrd="0" presId="urn:microsoft.com/office/officeart/2005/8/layout/chevron2"/>
    <dgm:cxn modelId="{E8A0D58E-6426-4955-BF4D-EA1D58603226}" type="presParOf" srcId="{33D054C6-A0E1-4696-9A09-6B9A4765AB05}" destId="{48BDD786-38C8-4B9F-8F83-3C74660C1A20}" srcOrd="4" destOrd="0" presId="urn:microsoft.com/office/officeart/2005/8/layout/chevron2"/>
    <dgm:cxn modelId="{A8030B0B-4D37-4F2F-BBEE-5C6CDA6C1615}" type="presParOf" srcId="{48BDD786-38C8-4B9F-8F83-3C74660C1A20}" destId="{6EDC3855-05C9-4137-BA8C-270E953C9BE3}" srcOrd="0" destOrd="0" presId="urn:microsoft.com/office/officeart/2005/8/layout/chevron2"/>
    <dgm:cxn modelId="{54BFC5E4-3C23-4C60-A119-BB17C8DC4217}" type="presParOf" srcId="{48BDD786-38C8-4B9F-8F83-3C74660C1A20}" destId="{5A54A1A3-8302-4F71-B98A-FE1B56E0C17B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556DD0-DDB0-4445-BA74-AF91201F0AB4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6DEE53-1FB1-4543-9909-8C084445BD63}">
      <dgm:prSet phldrT="[Текст]"/>
      <dgm:spPr/>
      <dgm:t>
        <a:bodyPr/>
        <a:lstStyle/>
        <a:p>
          <a:r>
            <a:rPr lang="ru-RU" dirty="0" smtClean="0"/>
            <a:t>37,5 %( 30 опрошенных)</a:t>
          </a:r>
          <a:endParaRPr lang="ru-RU" dirty="0"/>
        </a:p>
      </dgm:t>
    </dgm:pt>
    <dgm:pt modelId="{C366B01E-F66D-4704-9944-E17AB93759C3}" type="parTrans" cxnId="{27762F4A-C27A-4A0A-A97A-8AA7563ED04C}">
      <dgm:prSet/>
      <dgm:spPr/>
      <dgm:t>
        <a:bodyPr/>
        <a:lstStyle/>
        <a:p>
          <a:endParaRPr lang="ru-RU"/>
        </a:p>
      </dgm:t>
    </dgm:pt>
    <dgm:pt modelId="{4F650D98-3293-404C-8356-219EB442CF6C}" type="sibTrans" cxnId="{27762F4A-C27A-4A0A-A97A-8AA7563ED04C}">
      <dgm:prSet/>
      <dgm:spPr/>
      <dgm:t>
        <a:bodyPr/>
        <a:lstStyle/>
        <a:p>
          <a:endParaRPr lang="ru-RU"/>
        </a:p>
      </dgm:t>
    </dgm:pt>
    <dgm:pt modelId="{DF108344-86F8-4B61-9FC7-974FD278685E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Прозвища нужны, при этом они не должны быть обидными  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153958AD-8B3A-4B3D-AE03-C5C4335F4FEE}" type="parTrans" cxnId="{60427115-1911-4738-A505-2638D2116D4C}">
      <dgm:prSet/>
      <dgm:spPr/>
      <dgm:t>
        <a:bodyPr/>
        <a:lstStyle/>
        <a:p>
          <a:endParaRPr lang="ru-RU"/>
        </a:p>
      </dgm:t>
    </dgm:pt>
    <dgm:pt modelId="{D305D34A-8DAF-48DD-805D-F2D39DECAC0D}" type="sibTrans" cxnId="{60427115-1911-4738-A505-2638D2116D4C}">
      <dgm:prSet/>
      <dgm:spPr/>
      <dgm:t>
        <a:bodyPr/>
        <a:lstStyle/>
        <a:p>
          <a:endParaRPr lang="ru-RU"/>
        </a:p>
      </dgm:t>
    </dgm:pt>
    <dgm:pt modelId="{8CAA8A6B-D6E2-4566-B336-4EA52DAA61C0}">
      <dgm:prSet phldrT="[Текст]" phldr="1"/>
      <dgm:spPr/>
      <dgm:t>
        <a:bodyPr/>
        <a:lstStyle/>
        <a:p>
          <a:endParaRPr lang="ru-RU" sz="2800"/>
        </a:p>
      </dgm:t>
    </dgm:pt>
    <dgm:pt modelId="{24F0F645-657A-4471-B52F-1EE04799FCF2}" type="parTrans" cxnId="{1DDD36F8-51DB-43A1-8591-DF96916454C1}">
      <dgm:prSet/>
      <dgm:spPr/>
      <dgm:t>
        <a:bodyPr/>
        <a:lstStyle/>
        <a:p>
          <a:endParaRPr lang="ru-RU"/>
        </a:p>
      </dgm:t>
    </dgm:pt>
    <dgm:pt modelId="{8AB2B52C-690C-468F-B39F-4C3635FB851A}" type="sibTrans" cxnId="{1DDD36F8-51DB-43A1-8591-DF96916454C1}">
      <dgm:prSet/>
      <dgm:spPr/>
      <dgm:t>
        <a:bodyPr/>
        <a:lstStyle/>
        <a:p>
          <a:endParaRPr lang="ru-RU"/>
        </a:p>
      </dgm:t>
    </dgm:pt>
    <dgm:pt modelId="{E9E2E5D8-9348-4B81-8A8C-4A2EE7D5EF5D}">
      <dgm:prSet phldrT="[Текст]"/>
      <dgm:spPr/>
      <dgm:t>
        <a:bodyPr/>
        <a:lstStyle/>
        <a:p>
          <a:r>
            <a:rPr lang="ru-RU" dirty="0" smtClean="0"/>
            <a:t>62,5 % (50 опрошенных)</a:t>
          </a:r>
          <a:endParaRPr lang="ru-RU" dirty="0"/>
        </a:p>
      </dgm:t>
    </dgm:pt>
    <dgm:pt modelId="{1B20EB0F-27FA-41EE-80A0-B00ECB8E0AFD}" type="parTrans" cxnId="{ED7A6FF0-B64F-49FB-8F9E-1EFE86F87427}">
      <dgm:prSet/>
      <dgm:spPr/>
      <dgm:t>
        <a:bodyPr/>
        <a:lstStyle/>
        <a:p>
          <a:endParaRPr lang="ru-RU"/>
        </a:p>
      </dgm:t>
    </dgm:pt>
    <dgm:pt modelId="{0F839BF7-44F7-4CF5-AB18-33A0C2ECE6AB}" type="sibTrans" cxnId="{ED7A6FF0-B64F-49FB-8F9E-1EFE86F87427}">
      <dgm:prSet/>
      <dgm:spPr/>
      <dgm:t>
        <a:bodyPr/>
        <a:lstStyle/>
        <a:p>
          <a:endParaRPr lang="ru-RU"/>
        </a:p>
      </dgm:t>
    </dgm:pt>
    <dgm:pt modelId="{7F00D292-0760-4E42-938D-CAF2F3247CF9}">
      <dgm:prSet phldrT="[Текст]" custT="1"/>
      <dgm:spPr/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Ответили отрицательно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BA5CA047-7B22-40C4-9B2E-C4EAEF018A67}" type="parTrans" cxnId="{48C5A23A-187D-4B14-8336-CFD5B8F5E3BB}">
      <dgm:prSet/>
      <dgm:spPr/>
      <dgm:t>
        <a:bodyPr/>
        <a:lstStyle/>
        <a:p>
          <a:endParaRPr lang="ru-RU"/>
        </a:p>
      </dgm:t>
    </dgm:pt>
    <dgm:pt modelId="{38A030CE-75A9-424C-9016-98A2ADFFA28C}" type="sibTrans" cxnId="{48C5A23A-187D-4B14-8336-CFD5B8F5E3BB}">
      <dgm:prSet/>
      <dgm:spPr/>
      <dgm:t>
        <a:bodyPr/>
        <a:lstStyle/>
        <a:p>
          <a:endParaRPr lang="ru-RU"/>
        </a:p>
      </dgm:t>
    </dgm:pt>
    <dgm:pt modelId="{EEF1CB1B-A8D3-4BEE-B4F4-02E0571377FC}">
      <dgm:prSet phldrT="[Текст]" phldr="1" custT="1"/>
      <dgm:spPr/>
      <dgm:t>
        <a:bodyPr/>
        <a:lstStyle/>
        <a:p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B70BD53C-5A81-4D8B-86A0-CB6BFDBA5C88}" type="parTrans" cxnId="{145DE813-BFDA-4245-BAF3-9447AFE8711D}">
      <dgm:prSet/>
      <dgm:spPr/>
      <dgm:t>
        <a:bodyPr/>
        <a:lstStyle/>
        <a:p>
          <a:endParaRPr lang="ru-RU"/>
        </a:p>
      </dgm:t>
    </dgm:pt>
    <dgm:pt modelId="{F6949020-2E21-41B2-B974-FBAB07A3599C}" type="sibTrans" cxnId="{145DE813-BFDA-4245-BAF3-9447AFE8711D}">
      <dgm:prSet/>
      <dgm:spPr/>
      <dgm:t>
        <a:bodyPr/>
        <a:lstStyle/>
        <a:p>
          <a:endParaRPr lang="ru-RU"/>
        </a:p>
      </dgm:t>
    </dgm:pt>
    <dgm:pt modelId="{7AD76F3C-5363-49F1-B59A-F76936CDD580}" type="pres">
      <dgm:prSet presAssocID="{3C556DD0-DDB0-4445-BA74-AF91201F0AB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D0703E6-B94D-419F-9374-4CB838EB120B}" type="pres">
      <dgm:prSet presAssocID="{6E6DEE53-1FB1-4543-9909-8C084445BD63}" presName="linNode" presStyleCnt="0"/>
      <dgm:spPr/>
    </dgm:pt>
    <dgm:pt modelId="{C044A7FE-99D1-4622-B046-BB86460697F4}" type="pres">
      <dgm:prSet presAssocID="{6E6DEE53-1FB1-4543-9909-8C084445BD6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5FE26-24B1-49FC-A123-AA1F6D7CFB0A}" type="pres">
      <dgm:prSet presAssocID="{6E6DEE53-1FB1-4543-9909-8C084445BD6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B91FD0-2E51-4C44-AA00-F9805DAE4BAF}" type="pres">
      <dgm:prSet presAssocID="{4F650D98-3293-404C-8356-219EB442CF6C}" presName="spacing" presStyleCnt="0"/>
      <dgm:spPr/>
    </dgm:pt>
    <dgm:pt modelId="{53DE28CD-D09D-46D5-B301-1108A8FDAC79}" type="pres">
      <dgm:prSet presAssocID="{E9E2E5D8-9348-4B81-8A8C-4A2EE7D5EF5D}" presName="linNode" presStyleCnt="0"/>
      <dgm:spPr/>
    </dgm:pt>
    <dgm:pt modelId="{84E30A2E-F1C2-408D-B759-D3562FE59F31}" type="pres">
      <dgm:prSet presAssocID="{E9E2E5D8-9348-4B81-8A8C-4A2EE7D5EF5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13866A-4F11-424B-BF75-74E730C970B6}" type="pres">
      <dgm:prSet presAssocID="{E9E2E5D8-9348-4B81-8A8C-4A2EE7D5EF5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A1583B-7B97-4C71-8890-62D70BE4E295}" type="presOf" srcId="{7F00D292-0760-4E42-938D-CAF2F3247CF9}" destId="{0313866A-4F11-424B-BF75-74E730C970B6}" srcOrd="0" destOrd="0" presId="urn:microsoft.com/office/officeart/2005/8/layout/vList6"/>
    <dgm:cxn modelId="{47334D57-B9F3-4317-8344-65CF98D13CDF}" type="presOf" srcId="{8CAA8A6B-D6E2-4566-B336-4EA52DAA61C0}" destId="{8395FE26-24B1-49FC-A123-AA1F6D7CFB0A}" srcOrd="0" destOrd="1" presId="urn:microsoft.com/office/officeart/2005/8/layout/vList6"/>
    <dgm:cxn modelId="{226EF087-1DFF-4CE7-A7B5-1C16C8191FC2}" type="presOf" srcId="{E9E2E5D8-9348-4B81-8A8C-4A2EE7D5EF5D}" destId="{84E30A2E-F1C2-408D-B759-D3562FE59F31}" srcOrd="0" destOrd="0" presId="urn:microsoft.com/office/officeart/2005/8/layout/vList6"/>
    <dgm:cxn modelId="{60427115-1911-4738-A505-2638D2116D4C}" srcId="{6E6DEE53-1FB1-4543-9909-8C084445BD63}" destId="{DF108344-86F8-4B61-9FC7-974FD278685E}" srcOrd="0" destOrd="0" parTransId="{153958AD-8B3A-4B3D-AE03-C5C4335F4FEE}" sibTransId="{D305D34A-8DAF-48DD-805D-F2D39DECAC0D}"/>
    <dgm:cxn modelId="{48C5A23A-187D-4B14-8336-CFD5B8F5E3BB}" srcId="{E9E2E5D8-9348-4B81-8A8C-4A2EE7D5EF5D}" destId="{7F00D292-0760-4E42-938D-CAF2F3247CF9}" srcOrd="0" destOrd="0" parTransId="{BA5CA047-7B22-40C4-9B2E-C4EAEF018A67}" sibTransId="{38A030CE-75A9-424C-9016-98A2ADFFA28C}"/>
    <dgm:cxn modelId="{5FA89CF5-D036-4E3F-99AC-047AD314FC2D}" type="presOf" srcId="{DF108344-86F8-4B61-9FC7-974FD278685E}" destId="{8395FE26-24B1-49FC-A123-AA1F6D7CFB0A}" srcOrd="0" destOrd="0" presId="urn:microsoft.com/office/officeart/2005/8/layout/vList6"/>
    <dgm:cxn modelId="{27762F4A-C27A-4A0A-A97A-8AA7563ED04C}" srcId="{3C556DD0-DDB0-4445-BA74-AF91201F0AB4}" destId="{6E6DEE53-1FB1-4543-9909-8C084445BD63}" srcOrd="0" destOrd="0" parTransId="{C366B01E-F66D-4704-9944-E17AB93759C3}" sibTransId="{4F650D98-3293-404C-8356-219EB442CF6C}"/>
    <dgm:cxn modelId="{1DDD36F8-51DB-43A1-8591-DF96916454C1}" srcId="{6E6DEE53-1FB1-4543-9909-8C084445BD63}" destId="{8CAA8A6B-D6E2-4566-B336-4EA52DAA61C0}" srcOrd="1" destOrd="0" parTransId="{24F0F645-657A-4471-B52F-1EE04799FCF2}" sibTransId="{8AB2B52C-690C-468F-B39F-4C3635FB851A}"/>
    <dgm:cxn modelId="{6CF625F5-476E-4E82-A5BB-1EF4AEABFC13}" type="presOf" srcId="{EEF1CB1B-A8D3-4BEE-B4F4-02E0571377FC}" destId="{0313866A-4F11-424B-BF75-74E730C970B6}" srcOrd="0" destOrd="1" presId="urn:microsoft.com/office/officeart/2005/8/layout/vList6"/>
    <dgm:cxn modelId="{C0E162F4-F4C1-4E93-8564-A330EF7B529C}" type="presOf" srcId="{3C556DD0-DDB0-4445-BA74-AF91201F0AB4}" destId="{7AD76F3C-5363-49F1-B59A-F76936CDD580}" srcOrd="0" destOrd="0" presId="urn:microsoft.com/office/officeart/2005/8/layout/vList6"/>
    <dgm:cxn modelId="{20F38BD0-AB99-4DDB-B047-12198F2316F7}" type="presOf" srcId="{6E6DEE53-1FB1-4543-9909-8C084445BD63}" destId="{C044A7FE-99D1-4622-B046-BB86460697F4}" srcOrd="0" destOrd="0" presId="urn:microsoft.com/office/officeart/2005/8/layout/vList6"/>
    <dgm:cxn modelId="{ED7A6FF0-B64F-49FB-8F9E-1EFE86F87427}" srcId="{3C556DD0-DDB0-4445-BA74-AF91201F0AB4}" destId="{E9E2E5D8-9348-4B81-8A8C-4A2EE7D5EF5D}" srcOrd="1" destOrd="0" parTransId="{1B20EB0F-27FA-41EE-80A0-B00ECB8E0AFD}" sibTransId="{0F839BF7-44F7-4CF5-AB18-33A0C2ECE6AB}"/>
    <dgm:cxn modelId="{145DE813-BFDA-4245-BAF3-9447AFE8711D}" srcId="{E9E2E5D8-9348-4B81-8A8C-4A2EE7D5EF5D}" destId="{EEF1CB1B-A8D3-4BEE-B4F4-02E0571377FC}" srcOrd="1" destOrd="0" parTransId="{B70BD53C-5A81-4D8B-86A0-CB6BFDBA5C88}" sibTransId="{F6949020-2E21-41B2-B974-FBAB07A3599C}"/>
    <dgm:cxn modelId="{1958A4DD-3A5A-446B-9B9D-5B27C6A2A631}" type="presParOf" srcId="{7AD76F3C-5363-49F1-B59A-F76936CDD580}" destId="{DD0703E6-B94D-419F-9374-4CB838EB120B}" srcOrd="0" destOrd="0" presId="urn:microsoft.com/office/officeart/2005/8/layout/vList6"/>
    <dgm:cxn modelId="{8CB9BDF0-6CD3-4E27-BEEA-87E9F478531B}" type="presParOf" srcId="{DD0703E6-B94D-419F-9374-4CB838EB120B}" destId="{C044A7FE-99D1-4622-B046-BB86460697F4}" srcOrd="0" destOrd="0" presId="urn:microsoft.com/office/officeart/2005/8/layout/vList6"/>
    <dgm:cxn modelId="{83BCA854-D44D-4A5C-B494-A96250BB4D50}" type="presParOf" srcId="{DD0703E6-B94D-419F-9374-4CB838EB120B}" destId="{8395FE26-24B1-49FC-A123-AA1F6D7CFB0A}" srcOrd="1" destOrd="0" presId="urn:microsoft.com/office/officeart/2005/8/layout/vList6"/>
    <dgm:cxn modelId="{EE4B4B9F-28DC-4737-BA0C-6AA564B23AB6}" type="presParOf" srcId="{7AD76F3C-5363-49F1-B59A-F76936CDD580}" destId="{D7B91FD0-2E51-4C44-AA00-F9805DAE4BAF}" srcOrd="1" destOrd="0" presId="urn:microsoft.com/office/officeart/2005/8/layout/vList6"/>
    <dgm:cxn modelId="{3B9C9983-60D3-403B-8EA8-14EFD1729536}" type="presParOf" srcId="{7AD76F3C-5363-49F1-B59A-F76936CDD580}" destId="{53DE28CD-D09D-46D5-B301-1108A8FDAC79}" srcOrd="2" destOrd="0" presId="urn:microsoft.com/office/officeart/2005/8/layout/vList6"/>
    <dgm:cxn modelId="{DEF0F893-F16B-4FA4-8595-8E05BEC4C9DF}" type="presParOf" srcId="{53DE28CD-D09D-46D5-B301-1108A8FDAC79}" destId="{84E30A2E-F1C2-408D-B759-D3562FE59F31}" srcOrd="0" destOrd="0" presId="urn:microsoft.com/office/officeart/2005/8/layout/vList6"/>
    <dgm:cxn modelId="{0ED1E7EF-CFD4-4391-98DA-E19B69B3340F}" type="presParOf" srcId="{53DE28CD-D09D-46D5-B301-1108A8FDAC79}" destId="{0313866A-4F11-424B-BF75-74E730C970B6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Исследовательская работа на  тему: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Прозвища </a:t>
            </a:r>
          </a:p>
          <a:p>
            <a:pPr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и их роль в жизни человека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школьных   прозвищ  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Если раньше прозвища давались по имени или профессии предка и передавались по наследству, то теперь большинство прозвищ дается   школьникам от их фамилий и имен, например, Руст(Рустам), Свет (Светлана), Юма (Юмадилов), Фатих (Фаттахов), Элвин (Эльвина), Запан (Загафуран).</a:t>
            </a:r>
          </a:p>
          <a:p>
            <a:endParaRPr lang="ru-RU" dirty="0"/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школьных   прозвищ  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третьем месте находятся прозвища, данные школьникам по их внешнему виду:  Белоснежка, Мышка, Утка, Мишка, Свинья.</a:t>
            </a:r>
          </a:p>
          <a:p>
            <a:endParaRPr lang="ru-RU" dirty="0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Значимость прозвищ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и задачи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Цели  исследования: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изучение и классификация прозвищ,  выявление их  влияния  на  человека.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1.выявить возрастные особенности прозвищ;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определить причины, по которым даются прозвища;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3.сделать классификацию в соответствии с причинами возникновения прозвищ;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выявить отношение  к прозвищам, влияние прозвищ на характер;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систематизировать собранный материал.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Прозвище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   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Название, данное человеку по какой-нибудь характерной его черте, свойству.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80 опрошенных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Имелись прозвища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55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 имелись     прозвища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ctr">
              <a:buNone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возникновения прозвищ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чем связано прозвище?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643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Давали ли вы кому-нибудь прозвища?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отношению к прозвищам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школьных   прозвищ   учащихся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первом месте находятся прозвища, которые даются по поступкам, чертам характера и в зависимости от случая:  Заяц,  Воробей,  Жадина,  Болван, Пифагор,  Партизан, Кролик, Жарник, Боксер, Барашек, Медвежонок, Академик, Варежки, Сова, Клоун, Токос (низенький), Зек, Кузя.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C0C0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65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241</Words>
  <PresentationFormat>Экран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Исследовательская работа на  тему:</vt:lpstr>
      <vt:lpstr>Цели и задачи </vt:lpstr>
      <vt:lpstr>Прозвище </vt:lpstr>
      <vt:lpstr>80 опрошенных</vt:lpstr>
      <vt:lpstr>Время возникновения прозвищ</vt:lpstr>
      <vt:lpstr>С чем связано прозвище?</vt:lpstr>
      <vt:lpstr>Давали ли вы кому-нибудь прозвища?</vt:lpstr>
      <vt:lpstr>По отношению к прозвищам</vt:lpstr>
      <vt:lpstr>Классификация школьных   прозвищ   учащихся</vt:lpstr>
      <vt:lpstr>Классификация школьных   прозвищ   учащихся</vt:lpstr>
      <vt:lpstr>Классификация школьных   прозвищ   учащихся</vt:lpstr>
      <vt:lpstr>Значимость прозвищ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 на  тему:</dc:title>
  <dc:creator>9С</dc:creator>
  <cp:lastModifiedBy>9С</cp:lastModifiedBy>
  <cp:revision>13</cp:revision>
  <dcterms:created xsi:type="dcterms:W3CDTF">2015-01-21T18:24:31Z</dcterms:created>
  <dcterms:modified xsi:type="dcterms:W3CDTF">2015-01-21T20:23:09Z</dcterms:modified>
</cp:coreProperties>
</file>